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21"/>
  </p:normalViewPr>
  <p:slideViewPr>
    <p:cSldViewPr snapToGrid="0" snapToObjects="1">
      <p:cViewPr varScale="1">
        <p:scale>
          <a:sx n="109" d="100"/>
          <a:sy n="109" d="100"/>
        </p:scale>
        <p:origin x="68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DDFF2-6538-DD47-8797-704787818FF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263E94-99EC-0544-AE54-5917B3285B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DF6E79-941C-0342-85BD-110CC5F80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57D7-468E-0F40-91E4-B08D399EE4FA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AE3C1B-DF89-5B4E-BDF8-95A85F48B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221CFE-E62C-0D4A-98EF-57B7D4B73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BE2C-149A-1549-B71B-0B9F42EB9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218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02D3B6-8316-574B-8316-FFAD24084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26B9C8-3F19-CB40-B49D-81121B93E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3506D-2978-4043-AD30-D0E40A384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57D7-468E-0F40-91E4-B08D399EE4FA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A9222-F4BF-9C47-88B6-5098A6D1E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36A5E-6775-6E4C-BAD4-63468B4E3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BE2C-149A-1549-B71B-0B9F42EB9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517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569C66A-4D2D-9840-A244-708109A531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C9B52DE-0D66-C649-87F2-1B70E364A8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1E05B4-87F3-7641-8A24-A4BF7E6A6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57D7-468E-0F40-91E4-B08D399EE4FA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759A8-E7C7-684D-9C1F-96132D439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6C7FCA-AFDA-8243-85B4-EE08D176A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BE2C-149A-1549-B71B-0B9F42EB9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90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FB730-E2BC-074D-8F9A-769CEA215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E9EE5-16B1-7740-A31A-977EDA778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6B4D0-66EA-2349-8D14-46C25B8FA1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57D7-468E-0F40-91E4-B08D399EE4FA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5AD81F-164B-2144-90A0-C92095371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5C5693-6223-7849-8E4A-6B5AFE167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BE2C-149A-1549-B71B-0B9F42EB9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24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A1EC3B-4410-7A46-9AF9-E2A56AC4D3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E43DB6-A746-5449-8E29-13D6B9AF04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4BDE5-531E-8C46-93E1-216AB9145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57D7-468E-0F40-91E4-B08D399EE4FA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BBB4DC-88EA-764A-8C49-5B22E558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C8C4C6-4820-FE4E-B256-839231C099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BE2C-149A-1549-B71B-0B9F42EB9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957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BB3A-DCD5-AD41-87F0-13A284DB6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BCC43-CBFA-9B4D-9E91-A1BCEEE1D0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801230-CDDE-1643-BE06-E8536683F1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2A26D2-FD3C-6C48-BAE3-816971D846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57D7-468E-0F40-91E4-B08D399EE4FA}" type="datetimeFigureOut">
              <a:rPr lang="en-US" smtClean="0"/>
              <a:t>5/28/21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F253A6-2C55-2641-93EB-327CC319C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B0D206-AA45-6A45-9BEC-207E3D4B1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BE2C-149A-1549-B71B-0B9F42EB9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E4EEC6-1F31-D648-A45D-E945596D5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19E47-0C9C-1241-8111-588E797686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C3F007-C8A5-1540-B10C-75326CBABC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5727D7-5FD3-E84E-BDAA-B94C9925A0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AE00D7-3640-9343-9F90-17826DE53A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EF79A7-5C07-5E45-9BA5-3636E1F4F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57D7-468E-0F40-91E4-B08D399EE4FA}" type="datetimeFigureOut">
              <a:rPr lang="en-US" smtClean="0"/>
              <a:t>5/28/21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94873E-2759-0E4B-B2B8-10549C847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AA5D20F-C001-A144-B1A3-C0A12D7B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BE2C-149A-1549-B71B-0B9F42EB9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185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FFD69-7160-7249-AADB-C705BDC7A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5EC0F8-767F-AE46-B072-58B318DC4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57D7-468E-0F40-91E4-B08D399EE4FA}" type="datetimeFigureOut">
              <a:rPr lang="en-US" smtClean="0"/>
              <a:t>5/28/21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FB2B42-AA28-9546-9AC2-AD9E32CA0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BC813C-0270-9747-AC4C-AD756C8FE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BE2C-149A-1549-B71B-0B9F42EB9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362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197971-6605-5240-A173-56F310547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57D7-468E-0F40-91E4-B08D399EE4FA}" type="datetimeFigureOut">
              <a:rPr lang="en-US" smtClean="0"/>
              <a:t>5/28/21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4AE051-6690-4748-9416-0E43E0120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D3B2B8-8497-8B43-B8C2-1D598D432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BE2C-149A-1549-B71B-0B9F42EB9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C5888-57B0-BD46-94F9-DF1B90788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A9CB2-5A4A-A84C-A971-C8B47DF4E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C89340-0425-0340-972B-CF3AD355AD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8F356A-E8B2-5046-B578-FE57D75A73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57D7-468E-0F40-91E4-B08D399EE4FA}" type="datetimeFigureOut">
              <a:rPr lang="en-US" smtClean="0"/>
              <a:t>5/28/21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0683F5-71BF-844A-9114-062513C502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9E3A4B-B629-FC4C-B4D5-8DADE7C9E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BE2C-149A-1549-B71B-0B9F42EB9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174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EE179-1325-694A-81A5-0FEC286428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50353C6-A474-DE42-84B3-EC949775E1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E190AC-84B8-7641-AA7E-8E25EFAD05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0B0EF4-840A-E04D-BAFE-087A8CFF9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57D7-468E-0F40-91E4-B08D399EE4FA}" type="datetimeFigureOut">
              <a:rPr lang="en-US" smtClean="0"/>
              <a:t>5/28/21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8FD0A6-3254-5E42-B3BF-394F7A025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DD40D5-8028-F040-B060-7BC290D80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ABE2C-149A-1549-B71B-0B9F42EB9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35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EABD5C-A58B-B540-AFE5-8C0AF710F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D870D1-124B-634A-A737-ABAD2A6C55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D1710B-8922-8B45-83A4-0EB8190A7F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757D7-468E-0F40-91E4-B08D399EE4FA}" type="datetimeFigureOut">
              <a:rPr lang="en-US" smtClean="0"/>
              <a:t>5/28/21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B69180-A94C-B748-A14F-14759B7BCE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F0EE7-C50A-AC42-9C0D-71FE4DBCE0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ABE2C-149A-1549-B71B-0B9F42EB9A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683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48026CB-0A58-CA43-9AC9-85D8C2AEA51B}"/>
              </a:ext>
            </a:extLst>
          </p:cNvPr>
          <p:cNvSpPr txBox="1"/>
          <p:nvPr/>
        </p:nvSpPr>
        <p:spPr>
          <a:xfrm>
            <a:off x="2649203" y="558325"/>
            <a:ext cx="2477824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Starting sample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=150,744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1A0832-6397-004A-BFC2-E342B1400348}"/>
              </a:ext>
            </a:extLst>
          </p:cNvPr>
          <p:cNvSpPr txBox="1"/>
          <p:nvPr/>
        </p:nvSpPr>
        <p:spPr>
          <a:xfrm>
            <a:off x="2649203" y="1484385"/>
            <a:ext cx="2477824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(index) NACC visit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=42,661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47222C-9CB7-294E-9973-C6823064AD0C}"/>
              </a:ext>
            </a:extLst>
          </p:cNvPr>
          <p:cNvSpPr txBox="1"/>
          <p:nvPr/>
        </p:nvSpPr>
        <p:spPr>
          <a:xfrm>
            <a:off x="2649203" y="2414551"/>
            <a:ext cx="2477824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Non-Hispanic Black or White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=37,502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11AACC-A951-CA43-BFC0-C17BC95E29EC}"/>
              </a:ext>
            </a:extLst>
          </p:cNvPr>
          <p:cNvSpPr txBox="1"/>
          <p:nvPr/>
        </p:nvSpPr>
        <p:spPr>
          <a:xfrm>
            <a:off x="2649203" y="3344716"/>
            <a:ext cx="2477824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English as First Language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=36,925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46D0C0-1CD1-F043-8034-73F71E5F3EFE}"/>
              </a:ext>
            </a:extLst>
          </p:cNvPr>
          <p:cNvSpPr txBox="1"/>
          <p:nvPr/>
        </p:nvSpPr>
        <p:spPr>
          <a:xfrm rot="16200000">
            <a:off x="237913" y="2521283"/>
            <a:ext cx="4239776" cy="30777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Full Sample Selection Criteria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9D191B-BB2C-3F48-B76B-816DB51F7C35}"/>
              </a:ext>
            </a:extLst>
          </p:cNvPr>
          <p:cNvSpPr txBox="1"/>
          <p:nvPr/>
        </p:nvSpPr>
        <p:spPr>
          <a:xfrm>
            <a:off x="2649203" y="4274881"/>
            <a:ext cx="2477824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Final full sample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=36,925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01FEE38-9F0F-9540-9AB1-4F3C0B569BDA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3827338" y="1277737"/>
            <a:ext cx="1900087" cy="6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BD070D8A-006E-524B-9685-E8828B80034F}"/>
              </a:ext>
            </a:extLst>
          </p:cNvPr>
          <p:cNvSpPr txBox="1"/>
          <p:nvPr/>
        </p:nvSpPr>
        <p:spPr>
          <a:xfrm>
            <a:off x="5727425" y="1023078"/>
            <a:ext cx="2477824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Follow-up NACC visit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=108,083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FFC6087-D250-C946-BC00-380A6D15BD18}"/>
              </a:ext>
            </a:extLst>
          </p:cNvPr>
          <p:cNvCxnSpPr>
            <a:cxnSpLocks/>
          </p:cNvCxnSpPr>
          <p:nvPr/>
        </p:nvCxnSpPr>
        <p:spPr>
          <a:xfrm>
            <a:off x="3827338" y="2211077"/>
            <a:ext cx="188957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AE6D63D-5CA7-0641-B801-3222D85F3C9B}"/>
              </a:ext>
            </a:extLst>
          </p:cNvPr>
          <p:cNvSpPr txBox="1"/>
          <p:nvPr/>
        </p:nvSpPr>
        <p:spPr>
          <a:xfrm>
            <a:off x="5716915" y="1840507"/>
            <a:ext cx="2477824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Other races, Hispanic ethnicity, and missing race/ethnicity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=5,159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BE34C83-5194-704C-B44F-3F53436B0E00}"/>
              </a:ext>
            </a:extLst>
          </p:cNvPr>
          <p:cNvCxnSpPr>
            <a:cxnSpLocks/>
          </p:cNvCxnSpPr>
          <p:nvPr/>
        </p:nvCxnSpPr>
        <p:spPr>
          <a:xfrm>
            <a:off x="3826425" y="3134991"/>
            <a:ext cx="189049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3600C61-25B9-3A48-AE45-938BA58C6E53}"/>
              </a:ext>
            </a:extLst>
          </p:cNvPr>
          <p:cNvSpPr txBox="1"/>
          <p:nvPr/>
        </p:nvSpPr>
        <p:spPr>
          <a:xfrm>
            <a:off x="5716915" y="2873380"/>
            <a:ext cx="2477824" cy="5232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English as second language</a:t>
            </a:r>
          </a:p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=577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16E1FEC-BAD4-D444-A9CB-6B163B946896}"/>
              </a:ext>
            </a:extLst>
          </p:cNvPr>
          <p:cNvSpPr txBox="1"/>
          <p:nvPr/>
        </p:nvSpPr>
        <p:spPr>
          <a:xfrm rot="5400000">
            <a:off x="6378319" y="2531164"/>
            <a:ext cx="4239779" cy="3108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Exclusion Criteria and Frequencies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AA4BBB9-CB52-E34F-B0B3-E3124378B121}"/>
              </a:ext>
            </a:extLst>
          </p:cNvPr>
          <p:cNvSpPr txBox="1"/>
          <p:nvPr/>
        </p:nvSpPr>
        <p:spPr>
          <a:xfrm>
            <a:off x="2178573" y="5241920"/>
            <a:ext cx="64594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file 1. 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diagram of selection and exclusion criteria for full sample of National Alzheimer’s Coordinating Center participants, 2005-2020.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D8C5909-BB6E-7B4D-B4A2-67C6C56B1A0D}"/>
              </a:ext>
            </a:extLst>
          </p:cNvPr>
          <p:cNvCxnSpPr>
            <a:cxnSpLocks/>
          </p:cNvCxnSpPr>
          <p:nvPr/>
        </p:nvCxnSpPr>
        <p:spPr>
          <a:xfrm>
            <a:off x="3827338" y="1081953"/>
            <a:ext cx="0" cy="4024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8E8FDFE-62C2-3D48-9680-6CD24B6EFDB6}"/>
              </a:ext>
            </a:extLst>
          </p:cNvPr>
          <p:cNvCxnSpPr>
            <a:cxnSpLocks/>
          </p:cNvCxnSpPr>
          <p:nvPr/>
        </p:nvCxnSpPr>
        <p:spPr>
          <a:xfrm>
            <a:off x="3827338" y="2007605"/>
            <a:ext cx="0" cy="4024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951E264D-649C-7645-B10E-963D3F23BF4D}"/>
              </a:ext>
            </a:extLst>
          </p:cNvPr>
          <p:cNvCxnSpPr>
            <a:cxnSpLocks/>
          </p:cNvCxnSpPr>
          <p:nvPr/>
        </p:nvCxnSpPr>
        <p:spPr>
          <a:xfrm>
            <a:off x="3826425" y="2933774"/>
            <a:ext cx="0" cy="4024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71DACD1-36F8-B948-8F84-7FFF6D22E742}"/>
              </a:ext>
            </a:extLst>
          </p:cNvPr>
          <p:cNvCxnSpPr>
            <a:cxnSpLocks/>
          </p:cNvCxnSpPr>
          <p:nvPr/>
        </p:nvCxnSpPr>
        <p:spPr>
          <a:xfrm>
            <a:off x="3826425" y="3872449"/>
            <a:ext cx="0" cy="40243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51634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92</Words>
  <Application>Microsoft Macintosh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Lennon, Jack</dc:creator>
  <cp:lastModifiedBy>Lennon, Jack</cp:lastModifiedBy>
  <cp:revision>9</cp:revision>
  <dcterms:created xsi:type="dcterms:W3CDTF">2021-05-27T20:27:30Z</dcterms:created>
  <dcterms:modified xsi:type="dcterms:W3CDTF">2021-05-28T06:13:34Z</dcterms:modified>
</cp:coreProperties>
</file>