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21"/>
  </p:normalViewPr>
  <p:slideViewPr>
    <p:cSldViewPr snapToGrid="0" snapToObjects="1">
      <p:cViewPr varScale="1">
        <p:scale>
          <a:sx n="109" d="100"/>
          <a:sy n="109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F3D65-3295-374F-8298-BE3DDF0985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744E3B-4A4A-444C-862C-6D6ABD5EA2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88453-CBB3-EB43-B805-E6DA991C1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5FCAC-F088-1C41-B048-AA14C68A6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A7BDB-2875-184F-AF10-EBC5F977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82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BF767-868F-C840-A083-B6AF1CE11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5386B0-5508-A846-AD9B-6C0042234B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D59DB-5C7D-434F-8A11-0C186FAE9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48EF0-7E22-B24F-97FE-4BC4F4BA2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83495-37C5-2E4D-B63F-C863D64B7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152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8CF76F-DBEB-E24A-BFDD-254A3AA64E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82DCA2-E3DD-C847-9FCA-BAAA044C0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4C96E-CC3D-BA48-9119-BF93E80A5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58776-3D22-1F49-8F2C-9ECFB9425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646C1-8B47-FF41-82BA-D6AEFBFC5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3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CCC3A-BBBF-C849-9450-5AAC0969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24798-58E9-504D-A72D-4FB6766F4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7842F9-8254-A045-8AD7-686035D3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2166A-A91C-B744-B9D6-D34DAE5A5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87198-7B01-9942-92CE-D1675D77D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2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B59FE-EEC6-714F-91FF-737EE0EE1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E6D83F-EC03-F041-9022-E870F2F74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33048-09FA-314B-ADC0-E647051BD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C6D5D9-E06E-5145-B734-04FB9705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4217-C55F-FD47-BDCB-3E83C071D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11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C9F12-D7AB-DC42-A332-4AC1E7EBF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B8387-0DF4-BB41-A456-44A2A175B2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3A5E68-9E40-6E44-B190-C7958CC100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D29EEB-3285-A34F-ADBD-5E0EA4968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B73592-CDEA-F146-8481-87D1E665C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E8B896-DCE0-224C-86B6-826D08BCC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97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38329-C2E4-0743-88FD-C38F1EAD9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2401E9-DDF5-4E43-B1B4-67F529D45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7F06A3-C7B1-A648-B37A-3BB5F911A4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E24642-FBAF-DC4C-8AC1-6E26340BFC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FE5520-E1FE-E04A-9852-6D92C384B5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0F78CF-A4DE-E440-8DCB-78805973F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411B92-37AC-234C-842B-0AE191556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BDF4E7-A70C-4F4A-AE28-6748E3373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216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40AF0-10CC-7E43-93D6-31EB6D707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678B38-7FB4-C04C-A1E1-C70EC3195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38829D-E69C-7249-A480-F7A040FE7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0BDB52-E709-ED45-8676-9CE1170D2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915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80A7EC-E46E-A847-8182-C9BFBB9AD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86BC3B-81F8-F543-856F-A816AF800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B41DED-B916-5944-9903-9E9899AA2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7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C885F-AFF1-4542-BDE5-4842A2FE4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7F946-7C77-0F4A-8879-F893926BFD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7320A4-7FA7-A744-B790-DE0C18BB1C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BC5BDB-BB86-0D45-98B6-1F096E0C6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35BB54-CF58-B84E-824F-5DDF70E44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7AE45A-E2F1-AB40-A06B-274FD0A2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6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3B995-59D9-D04D-B5C4-48BF9FA2F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BE7A98-9F49-2F40-B612-1FACDA3AA6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96ACB7-4482-3140-B758-23F54136A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1B8360-8DFC-1641-BA3D-A000474F7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D4445D-9593-8740-BCC8-D69F91A78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3E613F-E551-444F-A7CC-D246810F3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988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ECE976-F983-2D45-9940-9D80EC538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F2184-BC5C-5E43-853A-E4686FDD46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85155D-F2FD-1340-94C0-2902CFD725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8402B-AF7D-3146-9A5E-0BE55D31CBDF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0A340-3216-7F4A-8642-AA9AFB95C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8A12F-D55B-5D4A-8DBF-642C765839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91DB6-DA9A-4C48-A7CA-A2E1B23EC3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3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2ECF4F0-4546-3943-8D47-7666AB020C32}"/>
              </a:ext>
            </a:extLst>
          </p:cNvPr>
          <p:cNvSpPr txBox="1"/>
          <p:nvPr/>
        </p:nvSpPr>
        <p:spPr>
          <a:xfrm>
            <a:off x="2874105" y="476262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sample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=36,925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E3EBA5-1EED-E149-8580-AC573D43A0B8}"/>
              </a:ext>
            </a:extLst>
          </p:cNvPr>
          <p:cNvSpPr txBox="1"/>
          <p:nvPr/>
        </p:nvSpPr>
        <p:spPr>
          <a:xfrm rot="16200000">
            <a:off x="1783533" y="941344"/>
            <a:ext cx="1453385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Dementia Sample Selection Criteria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E2851D-F3A7-D844-B722-1E26B2220BF6}"/>
              </a:ext>
            </a:extLst>
          </p:cNvPr>
          <p:cNvSpPr txBox="1"/>
          <p:nvPr/>
        </p:nvSpPr>
        <p:spPr>
          <a:xfrm>
            <a:off x="2874105" y="2336592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uncorrected sensory deficits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=11,210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68D720-0C9C-6E48-BBD3-E3481541C956}"/>
              </a:ext>
            </a:extLst>
          </p:cNvPr>
          <p:cNvSpPr txBox="1"/>
          <p:nvPr/>
        </p:nvSpPr>
        <p:spPr>
          <a:xfrm>
            <a:off x="2874105" y="3258674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Tested in English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=11,026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23E59E-2493-144A-885C-0FFDE01AB1E1}"/>
              </a:ext>
            </a:extLst>
          </p:cNvPr>
          <p:cNvSpPr txBox="1"/>
          <p:nvPr/>
        </p:nvSpPr>
        <p:spPr>
          <a:xfrm>
            <a:off x="2874105" y="1406427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Dementia sample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=12,795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459817-62DC-C54B-969D-C09CFCD204D2}"/>
              </a:ext>
            </a:extLst>
          </p:cNvPr>
          <p:cNvCxnSpPr/>
          <p:nvPr/>
        </p:nvCxnSpPr>
        <p:spPr>
          <a:xfrm rot="16200000">
            <a:off x="5027417" y="302630"/>
            <a:ext cx="0" cy="182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BF11B95-6EAC-5B43-9ACA-31E57B09294D}"/>
              </a:ext>
            </a:extLst>
          </p:cNvPr>
          <p:cNvSpPr txBox="1"/>
          <p:nvPr/>
        </p:nvSpPr>
        <p:spPr>
          <a:xfrm>
            <a:off x="5941817" y="955420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dementia at initial visit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=24,130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83C8202-BB98-D044-BC7B-C4AE0BC7814C}"/>
              </a:ext>
            </a:extLst>
          </p:cNvPr>
          <p:cNvCxnSpPr>
            <a:cxnSpLocks/>
          </p:cNvCxnSpPr>
          <p:nvPr/>
        </p:nvCxnSpPr>
        <p:spPr>
          <a:xfrm>
            <a:off x="4113017" y="2139939"/>
            <a:ext cx="18182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6B754FA-D2B0-9548-A7A0-4CE8D710154F}"/>
              </a:ext>
            </a:extLst>
          </p:cNvPr>
          <p:cNvSpPr txBox="1"/>
          <p:nvPr/>
        </p:nvSpPr>
        <p:spPr>
          <a:xfrm>
            <a:off x="5937787" y="1756234"/>
            <a:ext cx="2477824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Uncorrected vision and hearing deficits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=1,585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FC209FE-DC38-7646-8666-9D3B9EF2A5DD}"/>
              </a:ext>
            </a:extLst>
          </p:cNvPr>
          <p:cNvCxnSpPr/>
          <p:nvPr/>
        </p:nvCxnSpPr>
        <p:spPr>
          <a:xfrm rot="16200000">
            <a:off x="5027417" y="2144628"/>
            <a:ext cx="0" cy="1828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BA91DDE-4D52-1A45-AF3D-A461A4BFDD48}"/>
              </a:ext>
            </a:extLst>
          </p:cNvPr>
          <p:cNvSpPr txBox="1"/>
          <p:nvPr/>
        </p:nvSpPr>
        <p:spPr>
          <a:xfrm>
            <a:off x="5937787" y="2701990"/>
            <a:ext cx="2477824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Tested in a language other than English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=184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63E764-05E6-F243-A009-123589908661}"/>
              </a:ext>
            </a:extLst>
          </p:cNvPr>
          <p:cNvSpPr txBox="1"/>
          <p:nvPr/>
        </p:nvSpPr>
        <p:spPr>
          <a:xfrm rot="5400000">
            <a:off x="6460579" y="2548102"/>
            <a:ext cx="4451458" cy="30777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Exclusion Criteria and Frequencies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FEF589-3AC6-CF42-A4FD-34F93B89F450}"/>
              </a:ext>
            </a:extLst>
          </p:cNvPr>
          <p:cNvSpPr txBox="1"/>
          <p:nvPr/>
        </p:nvSpPr>
        <p:spPr>
          <a:xfrm>
            <a:off x="2874105" y="4189055"/>
            <a:ext cx="2477824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Dementia sample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</a:t>
            </a:r>
            <a:r>
              <a:rPr lang="en-US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cognition analyses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=11,026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19C846-8ECC-794A-A891-3EA95E2A3E8B}"/>
              </a:ext>
            </a:extLst>
          </p:cNvPr>
          <p:cNvSpPr txBox="1"/>
          <p:nvPr/>
        </p:nvSpPr>
        <p:spPr>
          <a:xfrm rot="16200000">
            <a:off x="1194459" y="3364882"/>
            <a:ext cx="2602457" cy="52322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Dementia Sample Selection Criteria for Cognitive Analyses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7ACA54-46F0-DE4B-B7C8-7811B096B5AD}"/>
              </a:ext>
            </a:extLst>
          </p:cNvPr>
          <p:cNvSpPr txBox="1"/>
          <p:nvPr/>
        </p:nvSpPr>
        <p:spPr>
          <a:xfrm>
            <a:off x="2234077" y="5189330"/>
            <a:ext cx="6606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file 2.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diagram of selection and exclusion criteria for dementia sample and dementia-cognition sample of National Alzheimer’s Coordinating Center participants.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F9CCE97-5B6D-EA41-949C-05CBE23422B8}"/>
              </a:ext>
            </a:extLst>
          </p:cNvPr>
          <p:cNvCxnSpPr/>
          <p:nvPr/>
        </p:nvCxnSpPr>
        <p:spPr>
          <a:xfrm>
            <a:off x="4113017" y="1007034"/>
            <a:ext cx="0" cy="3993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8F92B7-4811-9944-9AB4-964598341EF2}"/>
              </a:ext>
            </a:extLst>
          </p:cNvPr>
          <p:cNvCxnSpPr/>
          <p:nvPr/>
        </p:nvCxnSpPr>
        <p:spPr>
          <a:xfrm>
            <a:off x="4113017" y="1925870"/>
            <a:ext cx="0" cy="3993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BC6A30C-F551-EC45-B65D-CB231AD41A4B}"/>
              </a:ext>
            </a:extLst>
          </p:cNvPr>
          <p:cNvCxnSpPr/>
          <p:nvPr/>
        </p:nvCxnSpPr>
        <p:spPr>
          <a:xfrm>
            <a:off x="4113017" y="2859812"/>
            <a:ext cx="0" cy="3993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D48624E-A288-BD4E-B430-35F43589E5F3}"/>
              </a:ext>
            </a:extLst>
          </p:cNvPr>
          <p:cNvCxnSpPr/>
          <p:nvPr/>
        </p:nvCxnSpPr>
        <p:spPr>
          <a:xfrm>
            <a:off x="4113017" y="3781894"/>
            <a:ext cx="0" cy="3993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7841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98</Words>
  <Application>Microsoft Macintosh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Lennon, Jack</dc:creator>
  <cp:lastModifiedBy>Lennon, Jack</cp:lastModifiedBy>
  <cp:revision>8</cp:revision>
  <dcterms:created xsi:type="dcterms:W3CDTF">2021-05-27T20:28:40Z</dcterms:created>
  <dcterms:modified xsi:type="dcterms:W3CDTF">2021-05-28T06:13:17Z</dcterms:modified>
</cp:coreProperties>
</file>