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0" r:id="rId2"/>
    <p:sldId id="30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ACB5CC1-8A69-4C1A-8DB9-9B2604521A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97625" y="1106752"/>
            <a:ext cx="3948750" cy="2808000"/>
          </a:xfrm>
          <a:prstGeom prst="rect">
            <a:avLst/>
          </a:prstGeom>
        </p:spPr>
      </p:pic>
      <p:pic>
        <p:nvPicPr>
          <p:cNvPr id="7" name="Immagine 6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8F395C59-D88F-4B2C-B176-A29EB7D5E7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25625" y="1106751"/>
            <a:ext cx="3948750" cy="2808000"/>
          </a:xfrm>
          <a:prstGeom prst="rect">
            <a:avLst/>
          </a:prstGeom>
        </p:spPr>
      </p:pic>
      <p:pic>
        <p:nvPicPr>
          <p:cNvPr id="10" name="Immagine 9" descr="Immagine che contiene torta, corallo, celenterato, decorato&#10;&#10;Descrizione generata automaticamente">
            <a:extLst>
              <a:ext uri="{FF2B5EF4-FFF2-40B4-BE49-F238E27FC236}">
                <a16:creationId xmlns:a16="http://schemas.microsoft.com/office/drawing/2014/main" id="{9E4CCF6F-6542-42A2-8F8E-C70D9ED826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0375" y="1106751"/>
            <a:ext cx="3948750" cy="280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22254E3-0546-4A65-A9C6-144D9E7D8959}"/>
              </a:ext>
            </a:extLst>
          </p:cNvPr>
          <p:cNvSpPr txBox="1"/>
          <p:nvPr/>
        </p:nvSpPr>
        <p:spPr>
          <a:xfrm flipH="1">
            <a:off x="1250022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0FDE24-9AE5-41AB-BC70-AF12CF2EDC0C}"/>
              </a:ext>
            </a:extLst>
          </p:cNvPr>
          <p:cNvSpPr txBox="1"/>
          <p:nvPr/>
        </p:nvSpPr>
        <p:spPr>
          <a:xfrm flipH="1">
            <a:off x="4179148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B0C3695-03AA-4E83-9A43-FFD0B3A5DCD8}"/>
              </a:ext>
            </a:extLst>
          </p:cNvPr>
          <p:cNvSpPr txBox="1"/>
          <p:nvPr/>
        </p:nvSpPr>
        <p:spPr>
          <a:xfrm flipH="1">
            <a:off x="7107148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0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7C6E1A-608E-4AED-AA68-61E06639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12. TAZ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in human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cholangiocellular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preinvasive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 immunohistochemical patterns of TAZ protein in a cholangiocellular preinvasive lesion (an 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intra-ductal papillary biliary neoplasms or IPBN is depicted here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The lesion displays a strong nuclear and cytoplasmic TAZ immunoreactivity. CK19 was used as a biliary marker. Original magnification: 200x; scale bar: 100 </a:t>
            </a:r>
            <a:r>
              <a:rPr lang="el-GR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Abbreviations: H&amp;E, hematoxylin and eosin staining.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317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Presentazione su schermo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Diego Calvisi</cp:lastModifiedBy>
  <cp:revision>90</cp:revision>
  <dcterms:created xsi:type="dcterms:W3CDTF">2006-08-16T00:00:00Z</dcterms:created>
  <dcterms:modified xsi:type="dcterms:W3CDTF">2022-05-06T13:34:27Z</dcterms:modified>
</cp:coreProperties>
</file>