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06" r:id="rId2"/>
    <p:sldId id="30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669900"/>
    <a:srgbClr val="0099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8E155-A501-4BC1-99AF-EEF86A96E781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1608D5-0848-4F8E-8BED-EDAA012260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1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6.jpeg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96385" y="4023128"/>
            <a:ext cx="3037500" cy="2160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  <a14:imgEffect>
                      <a14:brightnessContrast bright="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982385" y="4023128"/>
            <a:ext cx="3037500" cy="2160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249850" y="4023127"/>
            <a:ext cx="3037500" cy="2160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5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980326" y="898928"/>
            <a:ext cx="3037500" cy="21600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249850" y="898928"/>
            <a:ext cx="3037500" cy="21600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96384" y="898927"/>
            <a:ext cx="3037500" cy="216000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D1A31672-41F1-4055-AE0B-E76B4B845D98}"/>
              </a:ext>
            </a:extLst>
          </p:cNvPr>
          <p:cNvSpPr txBox="1"/>
          <p:nvPr/>
        </p:nvSpPr>
        <p:spPr>
          <a:xfrm flipH="1">
            <a:off x="1794910" y="1524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H&amp;E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D44CB50-833B-439A-AAED-FD5AECF700FD}"/>
              </a:ext>
            </a:extLst>
          </p:cNvPr>
          <p:cNvSpPr txBox="1"/>
          <p:nvPr/>
        </p:nvSpPr>
        <p:spPr>
          <a:xfrm flipH="1">
            <a:off x="3455402" y="152400"/>
            <a:ext cx="2107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 Par1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DE" sz="1400" b="1" dirty="0">
                <a:solidFill>
                  <a:srgbClr val="FF9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CK19</a:t>
            </a:r>
            <a:endParaRPr lang="en-US" sz="1400" b="1" dirty="0">
              <a:solidFill>
                <a:srgbClr val="FF9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85209BA-8FD4-4C67-8FBB-7E9F6C66F607}"/>
              </a:ext>
            </a:extLst>
          </p:cNvPr>
          <p:cNvSpPr txBox="1"/>
          <p:nvPr/>
        </p:nvSpPr>
        <p:spPr>
          <a:xfrm flipH="1">
            <a:off x="6392934" y="1524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TAZ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433AEDB-2D65-4FFE-8660-E4B222B70AD5}"/>
              </a:ext>
            </a:extLst>
          </p:cNvPr>
          <p:cNvSpPr txBox="1"/>
          <p:nvPr/>
        </p:nvSpPr>
        <p:spPr>
          <a:xfrm rot="16200000" flipH="1">
            <a:off x="570011" y="1825038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3D3E3109-44D7-46AF-B796-5E09DC71AC9C}"/>
              </a:ext>
            </a:extLst>
          </p:cNvPr>
          <p:cNvSpPr txBox="1"/>
          <p:nvPr/>
        </p:nvSpPr>
        <p:spPr>
          <a:xfrm rot="16200000" flipH="1">
            <a:off x="94897" y="4931325"/>
            <a:ext cx="17884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Mixed HCC/iCCA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6AD79F2-6AED-4545-8A3A-B4ED7ECF1B29}"/>
              </a:ext>
            </a:extLst>
          </p:cNvPr>
          <p:cNvSpPr txBox="1"/>
          <p:nvPr/>
        </p:nvSpPr>
        <p:spPr>
          <a:xfrm flipH="1">
            <a:off x="1250464" y="3839166"/>
            <a:ext cx="17884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HCC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9E08D1F8-8EB8-4625-A8E1-BB68759A7FD4}"/>
              </a:ext>
            </a:extLst>
          </p:cNvPr>
          <p:cNvSpPr txBox="1"/>
          <p:nvPr/>
        </p:nvSpPr>
        <p:spPr>
          <a:xfrm flipH="1">
            <a:off x="1248512" y="5562600"/>
            <a:ext cx="17884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iCCA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540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37C6E1A-608E-4AED-AA68-61E066394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Figure 13. TAZ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activation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in human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mixed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hepatocellular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intrahepatic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cholangiocarcinoma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(HCC/iCCA)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lesions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Representative immunohistochemical pattern of TAZ in an HCC/iCCA. A double staining was conducted, with the biliary marker CK19 stained in pink and the hepatocellular marker Hep Par1 in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brown</a:t>
            </a:r>
            <a:r>
              <a:rPr lang="en-US" sz="16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better appreciable in the non-tumorous surrounding liver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(ST; upper panels). Note that </a:t>
            </a:r>
            <a:r>
              <a:rPr lang="en-US" sz="16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nuclear TAZ immunoreactivity is present both in the hepatocellular and the cholangiocellular component of the tumor, although it is clearly more pronounced in the iCCA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part. </a:t>
            </a:r>
            <a:r>
              <a:rPr lang="en-US" sz="16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Original magnification: 200x in upper panels and 100x in lower panels; scale bar: 100 </a:t>
            </a:r>
            <a:r>
              <a:rPr lang="el-GR" sz="16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6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m. Abbreviations: H&amp;E, hematoxylin and eosin staining.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317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</Words>
  <Application>Microsoft Office PowerPoint</Application>
  <PresentationFormat>Presentazione su schermo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Junyan Tao</dc:creator>
  <cp:lastModifiedBy>Diego Calvisi</cp:lastModifiedBy>
  <cp:revision>89</cp:revision>
  <dcterms:created xsi:type="dcterms:W3CDTF">2006-08-16T00:00:00Z</dcterms:created>
  <dcterms:modified xsi:type="dcterms:W3CDTF">2022-05-07T22:51:30Z</dcterms:modified>
</cp:coreProperties>
</file>