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539572-57A9-4F3E-94DB-E3F1B33F51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D21BAEA-E014-4B83-8D8D-8584C7AAD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6F721D-EFEC-4453-8EAE-0C330F4CC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70F373-A189-496C-9430-179EC1EF8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70AFAD-74AA-4950-85EE-C259C623B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80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CF2414-ADA7-481D-8FAF-A5F3A9090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E656AA1-2D56-4235-B73B-B99E8A3E0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6171F4-DACB-44C1-96EE-DB52F2C7C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536EC0-90AD-452F-BF4A-54FA224EB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C5ED3C6-0987-465D-AF53-7CB6DD213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0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6FBE4A4-2853-44A5-8DE3-9D2A247DC0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3D4176F-788A-4E61-8C4A-0EF508D7B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216EDCD-56BF-4B53-A254-1DC621C29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AC73740-F67C-480D-A912-52D4EDAEC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A1F5C2-624B-4E50-BB6D-98980F69E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5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B9C5F5-9E12-4DD8-8F79-E04A74E8A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127DFDF-F0B7-44B5-BB0B-DD00FF485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EA268A-F40C-4AFF-AF70-D60C71DC3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4C88B5-4E07-4790-980D-F85F6D0F4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6012E3-92A0-4A9E-8A49-FBC5D766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7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D59107-4148-497C-B893-49E1A2F03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E136250-6918-451F-B377-E6902183F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1EAE5F-409E-44B2-87FF-6CCAA8189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988806-5E70-4481-B6DF-548890A1F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34C3A3-0753-4156-BF3E-DC3049D08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48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230231-5B4C-4619-B0EF-B54A26234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BFCB2-F3A9-4B11-81F8-19B691B577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5644FE0-AD23-4595-BD88-58313E47ED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1C77BDF-CFFE-4BF6-8EEB-27B22B82E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2D209D-987C-41B1-9232-6A5A6E65E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EE5A8CD-4264-4B98-B630-F36DCA879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5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B1E941-E70A-4658-989D-F5734DA97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1DCEFE5-618D-4D0A-B97E-7FE88391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6D48A5E-C850-4225-A1D0-798BE5870F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C3BF562-1352-4EC1-9323-C1AEC3D328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DD8BC8E-5559-42FD-A6F8-2A68D453F5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CCA26B0-51A8-4280-9585-03EB6AC0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626711E-1098-4451-AB27-A1F9E6AB2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7203774-E5D6-4DFB-A087-14F20966E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53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C7DEBF-8ED3-4CED-AEA9-CADE75347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A3DF633-290C-410D-8989-16EC3BEA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7022763-8EA9-4DDE-9509-E43806279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B6641CF-1F29-4EE8-8B13-8477073AB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82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7563A14-36E9-471F-8C74-8DAC3025F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E041355-CCFC-47B8-A50B-6E52666FF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9CC18C9-AB59-4715-AC41-F73F8C642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39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346BF5-EB81-487F-A1EA-C8F95D94D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C608E24-3DB2-47B7-A0F5-6E5AAAEAA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15D4732-BF90-417C-AD99-B44335AB62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50B9376-3158-4D9E-ABB1-327E1A6C1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1B6C33A-194A-4830-9642-28324D6CC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3E939EE-013D-46D9-8CE5-7AA99C65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43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3FCC65-2663-4FEF-87EC-5CA8B5CB7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54DE72B-6DB4-4DF8-BE0C-D70F5E7496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BCE16A6-261B-4700-979C-9AA3FECECD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D98AF90-042F-4A59-9F7A-999F5773F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E0462E6-FBB4-4BD8-A199-04E5FF2EE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F04319F-5CB8-41DF-B78E-B9086CD16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9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3089C21-EE2A-4033-B951-6256DF9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A363571-14D1-4727-8467-62E1E4589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D14204-1CA2-4D68-90AB-8F57FC804C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1069F6-B010-43E0-AF89-29FB142FFC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C62B68-B525-499B-8E3D-F643EF38B1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6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47">
            <a:extLst>
              <a:ext uri="{FF2B5EF4-FFF2-40B4-BE49-F238E27FC236}">
                <a16:creationId xmlns:a16="http://schemas.microsoft.com/office/drawing/2014/main" id="{A8FDE1C3-3B21-4523-9427-0AD601EBB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4564" y="92647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8" name="Oggetto 67">
            <a:extLst>
              <a:ext uri="{FF2B5EF4-FFF2-40B4-BE49-F238E27FC236}">
                <a16:creationId xmlns:a16="http://schemas.microsoft.com/office/drawing/2014/main" id="{5CF076FD-381A-47B7-9BAA-84A604647E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400246"/>
              </p:ext>
            </p:extLst>
          </p:nvPr>
        </p:nvGraphicFramePr>
        <p:xfrm>
          <a:off x="1643063" y="500063"/>
          <a:ext cx="2787650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Prism 9" r:id="rId3" imgW="2677249" imgH="3146092" progId="Prism9.Document">
                  <p:embed/>
                </p:oleObj>
              </mc:Choice>
              <mc:Fallback>
                <p:oleObj name="Prism 9" r:id="rId3" imgW="2677249" imgH="3146092" progId="Prism9.Document">
                  <p:embed/>
                  <p:pic>
                    <p:nvPicPr>
                      <p:cNvPr id="68" name="Oggetto 67">
                        <a:extLst>
                          <a:ext uri="{FF2B5EF4-FFF2-40B4-BE49-F238E27FC236}">
                            <a16:creationId xmlns:a16="http://schemas.microsoft.com/office/drawing/2014/main" id="{5CF076FD-381A-47B7-9BAA-84A604647E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43063" y="500063"/>
                        <a:ext cx="2787650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Textfeld 18">
            <a:extLst>
              <a:ext uri="{FF2B5EF4-FFF2-40B4-BE49-F238E27FC236}">
                <a16:creationId xmlns:a16="http://schemas.microsoft.com/office/drawing/2014/main" id="{38624037-7868-4E2D-8F9C-A176E2E25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056" y="621317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KKUM-213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feld 11">
            <a:extLst>
              <a:ext uri="{FF2B5EF4-FFF2-40B4-BE49-F238E27FC236}">
                <a16:creationId xmlns:a16="http://schemas.microsoft.com/office/drawing/2014/main" id="{92400106-41CC-435A-899B-CD20E1129B1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395929" y="134133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feld 18">
            <a:extLst>
              <a:ext uri="{FF2B5EF4-FFF2-40B4-BE49-F238E27FC236}">
                <a16:creationId xmlns:a16="http://schemas.microsoft.com/office/drawing/2014/main" id="{C0B2B7CB-7F6C-4E4F-A165-11C08363C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3043" y="635490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KKUM-213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feld 11">
            <a:extLst>
              <a:ext uri="{FF2B5EF4-FFF2-40B4-BE49-F238E27FC236}">
                <a16:creationId xmlns:a16="http://schemas.microsoft.com/office/drawing/2014/main" id="{07088DA0-79D7-498E-96F5-659868EC06D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4288209" y="134133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4" name="Oggetto 73">
            <a:extLst>
              <a:ext uri="{FF2B5EF4-FFF2-40B4-BE49-F238E27FC236}">
                <a16:creationId xmlns:a16="http://schemas.microsoft.com/office/drawing/2014/main" id="{33A91ED8-13B7-4279-A448-7A1BA2D591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9875056"/>
              </p:ext>
            </p:extLst>
          </p:nvPr>
        </p:nvGraphicFramePr>
        <p:xfrm>
          <a:off x="4559300" y="514350"/>
          <a:ext cx="2789238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Prism 9" r:id="rId5" imgW="2677249" imgH="3146092" progId="Prism9.Document">
                  <p:embed/>
                </p:oleObj>
              </mc:Choice>
              <mc:Fallback>
                <p:oleObj name="Prism 9" r:id="rId5" imgW="2677249" imgH="3146092" progId="Prism9.Document">
                  <p:embed/>
                  <p:pic>
                    <p:nvPicPr>
                      <p:cNvPr id="74" name="Oggetto 73">
                        <a:extLst>
                          <a:ext uri="{FF2B5EF4-FFF2-40B4-BE49-F238E27FC236}">
                            <a16:creationId xmlns:a16="http://schemas.microsoft.com/office/drawing/2014/main" id="{33A91ED8-13B7-4279-A448-7A1BA2D591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59300" y="514350"/>
                        <a:ext cx="2789238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ggetto 74">
            <a:extLst>
              <a:ext uri="{FF2B5EF4-FFF2-40B4-BE49-F238E27FC236}">
                <a16:creationId xmlns:a16="http://schemas.microsoft.com/office/drawing/2014/main" id="{D2F6AA30-B7E7-4715-B427-42DC5211A7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989775"/>
              </p:ext>
            </p:extLst>
          </p:nvPr>
        </p:nvGraphicFramePr>
        <p:xfrm>
          <a:off x="7424738" y="496888"/>
          <a:ext cx="2873375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Prism 9" r:id="rId7" imgW="2759360" imgH="3146092" progId="Prism9.Document">
                  <p:embed/>
                </p:oleObj>
              </mc:Choice>
              <mc:Fallback>
                <p:oleObj name="Prism 9" r:id="rId7" imgW="2759360" imgH="3146092" progId="Prism9.Document">
                  <p:embed/>
                  <p:pic>
                    <p:nvPicPr>
                      <p:cNvPr id="75" name="Oggetto 74">
                        <a:extLst>
                          <a:ext uri="{FF2B5EF4-FFF2-40B4-BE49-F238E27FC236}">
                            <a16:creationId xmlns:a16="http://schemas.microsoft.com/office/drawing/2014/main" id="{D2F6AA30-B7E7-4715-B427-42DC5211A7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24738" y="496888"/>
                        <a:ext cx="2873375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Textfeld 11">
            <a:extLst>
              <a:ext uri="{FF2B5EF4-FFF2-40B4-BE49-F238E27FC236}">
                <a16:creationId xmlns:a16="http://schemas.microsoft.com/office/drawing/2014/main" id="{94DB988F-624D-449F-91F4-07CA7CC1FB6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017199" y="134133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7" name="Oggetto 76">
            <a:extLst>
              <a:ext uri="{FF2B5EF4-FFF2-40B4-BE49-F238E27FC236}">
                <a16:creationId xmlns:a16="http://schemas.microsoft.com/office/drawing/2014/main" id="{26259CE1-2D9F-4C4B-878E-D5FC941772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812252"/>
              </p:ext>
            </p:extLst>
          </p:nvPr>
        </p:nvGraphicFramePr>
        <p:xfrm>
          <a:off x="1646238" y="3714750"/>
          <a:ext cx="2787650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Prism 9" r:id="rId9" imgW="2677249" imgH="3146092" progId="Prism9.Document">
                  <p:embed/>
                </p:oleObj>
              </mc:Choice>
              <mc:Fallback>
                <p:oleObj name="Prism 9" r:id="rId9" imgW="2677249" imgH="3146092" progId="Prism9.Document">
                  <p:embed/>
                  <p:pic>
                    <p:nvPicPr>
                      <p:cNvPr id="77" name="Oggetto 76">
                        <a:extLst>
                          <a:ext uri="{FF2B5EF4-FFF2-40B4-BE49-F238E27FC236}">
                            <a16:creationId xmlns:a16="http://schemas.microsoft.com/office/drawing/2014/main" id="{26259CE1-2D9F-4C4B-878E-D5FC941772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46238" y="3714750"/>
                        <a:ext cx="2787650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Textfeld 18">
            <a:extLst>
              <a:ext uri="{FF2B5EF4-FFF2-40B4-BE49-F238E27FC236}">
                <a16:creationId xmlns:a16="http://schemas.microsoft.com/office/drawing/2014/main" id="{C4181766-656F-4ECD-BDC2-259E08257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9221" y="3849983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RBE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feld 11">
            <a:extLst>
              <a:ext uri="{FF2B5EF4-FFF2-40B4-BE49-F238E27FC236}">
                <a16:creationId xmlns:a16="http://schemas.microsoft.com/office/drawing/2014/main" id="{75EF8AC6-463C-429B-95AE-073D191EF2D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395929" y="3508224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feld 18">
            <a:extLst>
              <a:ext uri="{FF2B5EF4-FFF2-40B4-BE49-F238E27FC236}">
                <a16:creationId xmlns:a16="http://schemas.microsoft.com/office/drawing/2014/main" id="{C19E0D45-EA97-458F-AC08-AB64558D5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4177" y="3849983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RBE</a:t>
            </a:r>
          </a:p>
        </p:txBody>
      </p:sp>
      <p:sp>
        <p:nvSpPr>
          <p:cNvPr id="81" name="Textfeld 11">
            <a:extLst>
              <a:ext uri="{FF2B5EF4-FFF2-40B4-BE49-F238E27FC236}">
                <a16:creationId xmlns:a16="http://schemas.microsoft.com/office/drawing/2014/main" id="{BB59678C-D42D-4DE4-AD52-7844C3C5281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4291747" y="3508224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2" name="Oggetto 81">
            <a:extLst>
              <a:ext uri="{FF2B5EF4-FFF2-40B4-BE49-F238E27FC236}">
                <a16:creationId xmlns:a16="http://schemas.microsoft.com/office/drawing/2014/main" id="{F7099D32-2D8C-4660-BCFC-CD3E9A1F21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131018"/>
              </p:ext>
            </p:extLst>
          </p:nvPr>
        </p:nvGraphicFramePr>
        <p:xfrm>
          <a:off x="4562158" y="3749675"/>
          <a:ext cx="2789237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Prism 9" r:id="rId11" imgW="2677249" imgH="3146092" progId="Prism9.Document">
                  <p:embed/>
                </p:oleObj>
              </mc:Choice>
              <mc:Fallback>
                <p:oleObj name="Prism 9" r:id="rId11" imgW="2677249" imgH="3146092" progId="Prism9.Document">
                  <p:embed/>
                  <p:pic>
                    <p:nvPicPr>
                      <p:cNvPr id="82" name="Oggetto 81">
                        <a:extLst>
                          <a:ext uri="{FF2B5EF4-FFF2-40B4-BE49-F238E27FC236}">
                            <a16:creationId xmlns:a16="http://schemas.microsoft.com/office/drawing/2014/main" id="{F7099D32-2D8C-4660-BCFC-CD3E9A1F21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562158" y="3749675"/>
                        <a:ext cx="2789237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ggetto 82">
            <a:extLst>
              <a:ext uri="{FF2B5EF4-FFF2-40B4-BE49-F238E27FC236}">
                <a16:creationId xmlns:a16="http://schemas.microsoft.com/office/drawing/2014/main" id="{A83B8440-6C3C-4BFD-A2A3-AF56B232BA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63206"/>
              </p:ext>
            </p:extLst>
          </p:nvPr>
        </p:nvGraphicFramePr>
        <p:xfrm>
          <a:off x="7427913" y="3732213"/>
          <a:ext cx="2873375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Prism 9" r:id="rId13" imgW="2759360" imgH="3146092" progId="Prism9.Document">
                  <p:embed/>
                </p:oleObj>
              </mc:Choice>
              <mc:Fallback>
                <p:oleObj name="Prism 9" r:id="rId13" imgW="2759360" imgH="3146092" progId="Prism9.Document">
                  <p:embed/>
                  <p:pic>
                    <p:nvPicPr>
                      <p:cNvPr id="83" name="Oggetto 82">
                        <a:extLst>
                          <a:ext uri="{FF2B5EF4-FFF2-40B4-BE49-F238E27FC236}">
                            <a16:creationId xmlns:a16="http://schemas.microsoft.com/office/drawing/2014/main" id="{A83B8440-6C3C-4BFD-A2A3-AF56B232BA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427913" y="3732213"/>
                        <a:ext cx="2873375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Textfeld 11">
            <a:extLst>
              <a:ext uri="{FF2B5EF4-FFF2-40B4-BE49-F238E27FC236}">
                <a16:creationId xmlns:a16="http://schemas.microsoft.com/office/drawing/2014/main" id="{A5D081E0-3C45-4106-BB80-5D2E9AEB882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020737" y="3508224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feld 18">
            <a:extLst>
              <a:ext uri="{FF2B5EF4-FFF2-40B4-BE49-F238E27FC236}">
                <a16:creationId xmlns:a16="http://schemas.microsoft.com/office/drawing/2014/main" id="{4FEC3F6D-30E3-4E97-9EA3-DD0D983B59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69" y="635490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KKUM-213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feld 18">
            <a:extLst>
              <a:ext uri="{FF2B5EF4-FFF2-40B4-BE49-F238E27FC236}">
                <a16:creationId xmlns:a16="http://schemas.microsoft.com/office/drawing/2014/main" id="{8CA28878-7E27-40CF-85A2-DE26C8836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69" y="3849983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RBE</a:t>
            </a:r>
          </a:p>
        </p:txBody>
      </p:sp>
      <p:sp>
        <p:nvSpPr>
          <p:cNvPr id="87" name="Textfeld 18">
            <a:extLst>
              <a:ext uri="{FF2B5EF4-FFF2-40B4-BE49-F238E27FC236}">
                <a16:creationId xmlns:a16="http://schemas.microsoft.com/office/drawing/2014/main" id="{8B841808-FB7C-4440-8634-54BC54653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1111" y="1639927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feld 18">
            <a:extLst>
              <a:ext uri="{FF2B5EF4-FFF2-40B4-BE49-F238E27FC236}">
                <a16:creationId xmlns:a16="http://schemas.microsoft.com/office/drawing/2014/main" id="{252F7A11-F661-4996-B13F-1B25700C79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9872" y="2022219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a,b,c,d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feld 18">
            <a:extLst>
              <a:ext uri="{FF2B5EF4-FFF2-40B4-BE49-F238E27FC236}">
                <a16:creationId xmlns:a16="http://schemas.microsoft.com/office/drawing/2014/main" id="{320E0306-CECA-4AAD-849A-08C678B95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1110" y="4727983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feld 18">
            <a:extLst>
              <a:ext uri="{FF2B5EF4-FFF2-40B4-BE49-F238E27FC236}">
                <a16:creationId xmlns:a16="http://schemas.microsoft.com/office/drawing/2014/main" id="{6105BE3B-8C6D-4D7A-AC9D-5CA8A09DB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0824" y="5273104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a,b,c,d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feld 18">
            <a:extLst>
              <a:ext uri="{FF2B5EF4-FFF2-40B4-BE49-F238E27FC236}">
                <a16:creationId xmlns:a16="http://schemas.microsoft.com/office/drawing/2014/main" id="{A48D7AD1-B87E-45A7-9F4D-16C9D337C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4497135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feld 18">
            <a:extLst>
              <a:ext uri="{FF2B5EF4-FFF2-40B4-BE49-F238E27FC236}">
                <a16:creationId xmlns:a16="http://schemas.microsoft.com/office/drawing/2014/main" id="{86BEDB55-5D54-46F0-A750-B9A934342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9757" y="5352624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a,b,c,d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feld 18">
            <a:extLst>
              <a:ext uri="{FF2B5EF4-FFF2-40B4-BE49-F238E27FC236}">
                <a16:creationId xmlns:a16="http://schemas.microsoft.com/office/drawing/2014/main" id="{126F87C4-1DED-4032-846F-2B00B058E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586626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feld 18">
            <a:extLst>
              <a:ext uri="{FF2B5EF4-FFF2-40B4-BE49-F238E27FC236}">
                <a16:creationId xmlns:a16="http://schemas.microsoft.com/office/drawing/2014/main" id="{94F3F296-8E25-4206-A9D1-EB7F4C9A5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9979" y="1835525"/>
            <a:ext cx="52934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feld 18">
            <a:extLst>
              <a:ext uri="{FF2B5EF4-FFF2-40B4-BE49-F238E27FC236}">
                <a16:creationId xmlns:a16="http://schemas.microsoft.com/office/drawing/2014/main" id="{BEFD9C45-5823-4CAE-AAFA-65B8EBC9F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177" y="2311748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a,b,c,d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feld 18">
            <a:extLst>
              <a:ext uri="{FF2B5EF4-FFF2-40B4-BE49-F238E27FC236}">
                <a16:creationId xmlns:a16="http://schemas.microsoft.com/office/drawing/2014/main" id="{7BA5D913-A5D2-4A99-B034-EAFC20AE9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2428" y="1499988"/>
            <a:ext cx="52934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feld 18">
            <a:extLst>
              <a:ext uri="{FF2B5EF4-FFF2-40B4-BE49-F238E27FC236}">
                <a16:creationId xmlns:a16="http://schemas.microsoft.com/office/drawing/2014/main" id="{C5C67D65-B9E7-43E3-9B3B-A7F4E12C6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2662" y="1794641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feld 18">
            <a:extLst>
              <a:ext uri="{FF2B5EF4-FFF2-40B4-BE49-F238E27FC236}">
                <a16:creationId xmlns:a16="http://schemas.microsoft.com/office/drawing/2014/main" id="{1971E855-DC4D-46DC-BD60-C6C67FB86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6077" y="2137277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a,b,c,d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feld 18">
            <a:extLst>
              <a:ext uri="{FF2B5EF4-FFF2-40B4-BE49-F238E27FC236}">
                <a16:creationId xmlns:a16="http://schemas.microsoft.com/office/drawing/2014/main" id="{27565FA3-F2F9-4617-A33C-B01E5C4AD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4347" y="5041604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a,b,c,d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feld 18">
            <a:extLst>
              <a:ext uri="{FF2B5EF4-FFF2-40B4-BE49-F238E27FC236}">
                <a16:creationId xmlns:a16="http://schemas.microsoft.com/office/drawing/2014/main" id="{BBDC7109-F52B-4D30-904D-364EE12AC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2187" y="4372234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feld 18">
            <a:extLst>
              <a:ext uri="{FF2B5EF4-FFF2-40B4-BE49-F238E27FC236}">
                <a16:creationId xmlns:a16="http://schemas.microsoft.com/office/drawing/2014/main" id="{3B726830-38ED-435F-8942-D80CD875D9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4989" y="4737502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feld 18">
            <a:extLst>
              <a:ext uri="{FF2B5EF4-FFF2-40B4-BE49-F238E27FC236}">
                <a16:creationId xmlns:a16="http://schemas.microsoft.com/office/drawing/2014/main" id="{F87E8DF6-44B8-4E25-A41D-C4421BABD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3321" y="1508813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feld 18">
            <a:extLst>
              <a:ext uri="{FF2B5EF4-FFF2-40B4-BE49-F238E27FC236}">
                <a16:creationId xmlns:a16="http://schemas.microsoft.com/office/drawing/2014/main" id="{2187AAC5-FF98-4B67-B3F1-9912A6335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5535" y="4665920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feld 18">
            <a:extLst>
              <a:ext uri="{FF2B5EF4-FFF2-40B4-BE49-F238E27FC236}">
                <a16:creationId xmlns:a16="http://schemas.microsoft.com/office/drawing/2014/main" id="{DCC400B8-C2AE-40F3-B136-FDB794F0C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1736" y="4499403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55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F6B2CF5-B8B4-4B99-BA59-0673E1597C57}"/>
              </a:ext>
            </a:extLst>
          </p:cNvPr>
          <p:cNvSpPr txBox="1"/>
          <p:nvPr/>
        </p:nvSpPr>
        <p:spPr>
          <a:xfrm>
            <a:off x="661707" y="573363"/>
            <a:ext cx="108114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Supplementary Figure 16. Simultaneous silencing of TAZ and YAP is synergistic in reducing canonical Hippo targets in human intrahepatic cholangiocarcinoma cell lines. (A-C)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Quantitative real-time RT-PCR analysis 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 the effects of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and/or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 knockdown in the human KKUM-213 human intrahepatic cholangiocarcinoma cell line on the levels of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CCN1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CCN2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NOTCH2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genes. </a:t>
            </a:r>
            <a:r>
              <a:rPr lang="en-US" sz="1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(D-F)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Quantitative real-time RT-PCR analysis 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 the effects of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and/or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 knockdown in the human RBE human intrahepatic cholangiocarcinoma cell line on the levels of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CCN1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CCN2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NOTCH2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genes. Experiments were repeated at least three times in triplicate. Data are expressed as means ± SD. At least p &lt; 0.01; a, vs. control (untreated cells); b, vs. scrambled siRNA; c, vs.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YAP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silencing; d, vs.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silencing (Tukey Kramer test). Abbreviations: scramble, scrambled siRNA; </a:t>
            </a:r>
            <a:r>
              <a:rPr lang="en-US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-YAP, small interfering RNA against YAP; </a:t>
            </a:r>
            <a:r>
              <a:rPr lang="en-US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-TAZ, small interfering RNA against TAZ; </a:t>
            </a:r>
            <a:r>
              <a:rPr lang="en-US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-Y/T, combined small interfering RNAs against YAP and TAZ.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4445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Prism 9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Diego Calvisi</dc:creator>
  <cp:lastModifiedBy>Diego Calvisi</cp:lastModifiedBy>
  <cp:revision>9</cp:revision>
  <dcterms:created xsi:type="dcterms:W3CDTF">2022-02-13T11:04:23Z</dcterms:created>
  <dcterms:modified xsi:type="dcterms:W3CDTF">2022-05-06T13:36:10Z</dcterms:modified>
</cp:coreProperties>
</file>