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3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FF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08" autoAdjust="0"/>
  </p:normalViewPr>
  <p:slideViewPr>
    <p:cSldViewPr snapToGrid="0" showGuides="1">
      <p:cViewPr varScale="1">
        <p:scale>
          <a:sx n="67" d="100"/>
          <a:sy n="67" d="100"/>
        </p:scale>
        <p:origin x="12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03959-8C4D-446C-B759-FD800BC04EFB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B31A7-2CF9-4564-9323-F76969E951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6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69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45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75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9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76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05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4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9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05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74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95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stampo&#10;&#10;Descrizione generata automaticamente">
            <a:extLst>
              <a:ext uri="{FF2B5EF4-FFF2-40B4-BE49-F238E27FC236}">
                <a16:creationId xmlns:a16="http://schemas.microsoft.com/office/drawing/2014/main" id="{D8AAADC9-8A5F-F4A8-6844-FA77680BB0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brightnessContrast bright="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55950" y="1060860"/>
            <a:ext cx="3948750" cy="2808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" name="Immagine 8" descr="Immagine che contiene tessuto, lenzuola&#10;&#10;Descrizione generata automaticamente">
            <a:extLst>
              <a:ext uri="{FF2B5EF4-FFF2-40B4-BE49-F238E27FC236}">
                <a16:creationId xmlns:a16="http://schemas.microsoft.com/office/drawing/2014/main" id="{33BEDE9A-4307-0DB5-D132-6EF6C21233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86375" y="1060859"/>
            <a:ext cx="3948750" cy="2808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7A200D72-D097-8C52-D7D7-85ED55BEB70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09648" y="1060860"/>
            <a:ext cx="3948750" cy="2808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E59271C1-717C-96A1-BDC0-757749934663}"/>
              </a:ext>
            </a:extLst>
          </p:cNvPr>
          <p:cNvCxnSpPr>
            <a:cxnSpLocks/>
          </p:cNvCxnSpPr>
          <p:nvPr/>
        </p:nvCxnSpPr>
        <p:spPr>
          <a:xfrm flipV="1">
            <a:off x="1814768" y="3358134"/>
            <a:ext cx="201423" cy="24801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960F716A-BB8E-9505-9D23-9240BC32B97F}"/>
              </a:ext>
            </a:extLst>
          </p:cNvPr>
          <p:cNvCxnSpPr>
            <a:cxnSpLocks/>
          </p:cNvCxnSpPr>
          <p:nvPr/>
        </p:nvCxnSpPr>
        <p:spPr>
          <a:xfrm flipH="1" flipV="1">
            <a:off x="2612015" y="2756603"/>
            <a:ext cx="258809" cy="19767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D5BA4DE5-4B9B-5FB4-E0DB-615641CFE8A6}"/>
              </a:ext>
            </a:extLst>
          </p:cNvPr>
          <p:cNvCxnSpPr>
            <a:cxnSpLocks/>
          </p:cNvCxnSpPr>
          <p:nvPr/>
        </p:nvCxnSpPr>
        <p:spPr>
          <a:xfrm flipV="1">
            <a:off x="870626" y="2150534"/>
            <a:ext cx="148549" cy="29113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A250EDEA-FAAC-B0B1-D0A0-158B6852C51B}"/>
              </a:ext>
            </a:extLst>
          </p:cNvPr>
          <p:cNvCxnSpPr>
            <a:cxnSpLocks/>
          </p:cNvCxnSpPr>
          <p:nvPr/>
        </p:nvCxnSpPr>
        <p:spPr>
          <a:xfrm flipV="1">
            <a:off x="2583397" y="3748659"/>
            <a:ext cx="169328" cy="27610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6FDEFA96-E360-673C-094B-26312D2C9D3D}"/>
              </a:ext>
            </a:extLst>
          </p:cNvPr>
          <p:cNvCxnSpPr>
            <a:cxnSpLocks/>
          </p:cNvCxnSpPr>
          <p:nvPr/>
        </p:nvCxnSpPr>
        <p:spPr>
          <a:xfrm>
            <a:off x="1043024" y="1218296"/>
            <a:ext cx="76164" cy="37771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5FEF9E67-E830-CE16-49DD-F45F77F0B452}"/>
              </a:ext>
            </a:extLst>
          </p:cNvPr>
          <p:cNvCxnSpPr>
            <a:cxnSpLocks/>
          </p:cNvCxnSpPr>
          <p:nvPr/>
        </p:nvCxnSpPr>
        <p:spPr>
          <a:xfrm>
            <a:off x="3338923" y="1900614"/>
            <a:ext cx="0" cy="35223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BAD73F67-D216-09C3-24FA-A9427A100B96}"/>
              </a:ext>
            </a:extLst>
          </p:cNvPr>
          <p:cNvCxnSpPr/>
          <p:nvPr/>
        </p:nvCxnSpPr>
        <p:spPr>
          <a:xfrm flipV="1">
            <a:off x="3628764" y="3796284"/>
            <a:ext cx="200025" cy="3429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8CC3FBD1-4C51-610D-35C3-133F9A7DE24F}"/>
              </a:ext>
            </a:extLst>
          </p:cNvPr>
          <p:cNvCxnSpPr/>
          <p:nvPr/>
        </p:nvCxnSpPr>
        <p:spPr>
          <a:xfrm flipV="1">
            <a:off x="3628503" y="2729484"/>
            <a:ext cx="200025" cy="3429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15D9A4FB-B079-E4D5-B5FE-E6B748C9B084}"/>
              </a:ext>
            </a:extLst>
          </p:cNvPr>
          <p:cNvCxnSpPr/>
          <p:nvPr/>
        </p:nvCxnSpPr>
        <p:spPr>
          <a:xfrm flipV="1">
            <a:off x="5315213" y="3805809"/>
            <a:ext cx="200025" cy="3429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96D7DC06-CC3A-1801-1A21-334F4DC80E84}"/>
              </a:ext>
            </a:extLst>
          </p:cNvPr>
          <p:cNvCxnSpPr>
            <a:cxnSpLocks/>
          </p:cNvCxnSpPr>
          <p:nvPr/>
        </p:nvCxnSpPr>
        <p:spPr>
          <a:xfrm>
            <a:off x="4715434" y="1149059"/>
            <a:ext cx="385037" cy="6923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>
            <a:extLst>
              <a:ext uri="{FF2B5EF4-FFF2-40B4-BE49-F238E27FC236}">
                <a16:creationId xmlns:a16="http://schemas.microsoft.com/office/drawing/2014/main" id="{216E5BE0-42D3-560E-BE8F-9E385E013236}"/>
              </a:ext>
            </a:extLst>
          </p:cNvPr>
          <p:cNvCxnSpPr>
            <a:cxnSpLocks/>
          </p:cNvCxnSpPr>
          <p:nvPr/>
        </p:nvCxnSpPr>
        <p:spPr>
          <a:xfrm>
            <a:off x="3710227" y="1380922"/>
            <a:ext cx="105613" cy="3566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FA147BAA-760C-6C5D-508C-26F886F17891}"/>
              </a:ext>
            </a:extLst>
          </p:cNvPr>
          <p:cNvCxnSpPr>
            <a:cxnSpLocks/>
          </p:cNvCxnSpPr>
          <p:nvPr/>
        </p:nvCxnSpPr>
        <p:spPr>
          <a:xfrm>
            <a:off x="6333067" y="2243709"/>
            <a:ext cx="268832" cy="16423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4DBCA73A-C1B1-13B1-CAE4-BDC12AEF988F}"/>
              </a:ext>
            </a:extLst>
          </p:cNvPr>
          <p:cNvCxnSpPr>
            <a:cxnSpLocks/>
          </p:cNvCxnSpPr>
          <p:nvPr/>
        </p:nvCxnSpPr>
        <p:spPr>
          <a:xfrm flipV="1">
            <a:off x="7970732" y="3516672"/>
            <a:ext cx="23087" cy="36195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F85FB4AC-9928-D449-C418-3A5F489CD061}"/>
              </a:ext>
            </a:extLst>
          </p:cNvPr>
          <p:cNvCxnSpPr>
            <a:cxnSpLocks/>
          </p:cNvCxnSpPr>
          <p:nvPr/>
        </p:nvCxnSpPr>
        <p:spPr>
          <a:xfrm flipV="1">
            <a:off x="6333067" y="2954276"/>
            <a:ext cx="193252" cy="29786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5D6143C3-3B72-93C3-2440-15E540869682}"/>
              </a:ext>
            </a:extLst>
          </p:cNvPr>
          <p:cNvCxnSpPr>
            <a:cxnSpLocks/>
          </p:cNvCxnSpPr>
          <p:nvPr/>
        </p:nvCxnSpPr>
        <p:spPr>
          <a:xfrm>
            <a:off x="7149189" y="1900614"/>
            <a:ext cx="105613" cy="3566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>
            <a:extLst>
              <a:ext uri="{FF2B5EF4-FFF2-40B4-BE49-F238E27FC236}">
                <a16:creationId xmlns:a16="http://schemas.microsoft.com/office/drawing/2014/main" id="{BA4C39A3-428C-C37E-DC9B-B017EA668F8D}"/>
              </a:ext>
            </a:extLst>
          </p:cNvPr>
          <p:cNvCxnSpPr>
            <a:cxnSpLocks/>
          </p:cNvCxnSpPr>
          <p:nvPr/>
        </p:nvCxnSpPr>
        <p:spPr>
          <a:xfrm>
            <a:off x="8202443" y="2815863"/>
            <a:ext cx="105613" cy="3566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F49815F3-4E3B-CDDC-35AB-3D1362801B17}"/>
              </a:ext>
            </a:extLst>
          </p:cNvPr>
          <p:cNvCxnSpPr>
            <a:cxnSpLocks/>
          </p:cNvCxnSpPr>
          <p:nvPr/>
        </p:nvCxnSpPr>
        <p:spPr>
          <a:xfrm>
            <a:off x="7947756" y="1344007"/>
            <a:ext cx="105613" cy="3566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044C6787-5926-0ACE-C9DD-3037C466972B}"/>
              </a:ext>
            </a:extLst>
          </p:cNvPr>
          <p:cNvCxnSpPr>
            <a:cxnSpLocks/>
          </p:cNvCxnSpPr>
          <p:nvPr/>
        </p:nvCxnSpPr>
        <p:spPr>
          <a:xfrm flipH="1">
            <a:off x="8327917" y="1956879"/>
            <a:ext cx="221264" cy="31209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00F08FDF-4DB5-2F50-9623-675C2BE408E0}"/>
              </a:ext>
            </a:extLst>
          </p:cNvPr>
          <p:cNvSpPr txBox="1"/>
          <p:nvPr/>
        </p:nvSpPr>
        <p:spPr>
          <a:xfrm>
            <a:off x="214424" y="49048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77A870DA-452E-6F79-9C8E-E45331733CC1}"/>
              </a:ext>
            </a:extLst>
          </p:cNvPr>
          <p:cNvSpPr txBox="1"/>
          <p:nvPr/>
        </p:nvSpPr>
        <p:spPr>
          <a:xfrm>
            <a:off x="3156750" y="485263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005966F3-F5EB-1D30-7E96-2A0E7FE2233E}"/>
              </a:ext>
            </a:extLst>
          </p:cNvPr>
          <p:cNvSpPr txBox="1"/>
          <p:nvPr/>
        </p:nvSpPr>
        <p:spPr>
          <a:xfrm>
            <a:off x="6080023" y="48526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FB77CD31-0047-BFAE-B4D7-C552526FF018}"/>
              </a:ext>
            </a:extLst>
          </p:cNvPr>
          <p:cNvCxnSpPr>
            <a:cxnSpLocks/>
          </p:cNvCxnSpPr>
          <p:nvPr/>
        </p:nvCxnSpPr>
        <p:spPr>
          <a:xfrm>
            <a:off x="6798669" y="768606"/>
            <a:ext cx="105613" cy="3566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BCEF4B3F-64D6-2B54-011A-109664D9134C}"/>
              </a:ext>
            </a:extLst>
          </p:cNvPr>
          <p:cNvSpPr txBox="1"/>
          <p:nvPr/>
        </p:nvSpPr>
        <p:spPr>
          <a:xfrm>
            <a:off x="214424" y="4756537"/>
            <a:ext cx="8673599" cy="1997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Figure 1.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characterization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AKT/TAZ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focal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lesions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. (A)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Representative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immunohistochemical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an AKT/TAZ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focal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lesion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displaying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stronger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TAZ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immunoreactivity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indicated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black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arrows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compared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lipid-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rich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large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arrows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Staining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differences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TAZ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and large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clusters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even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evident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diluting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anti-TAZ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antibody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1:2000). 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cluster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also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shows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most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pronounced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immunoreactivity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NOTCH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effector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SOX9, a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pivotal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player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hepatocyte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into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biliary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inset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shows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hematoxylin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eosin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staining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focal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lesion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Original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magnification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: 400x;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bar: 50 µm.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CEBD8019-E8E8-E975-3208-9D08C17FF1CC}"/>
              </a:ext>
            </a:extLst>
          </p:cNvPr>
          <p:cNvSpPr txBox="1"/>
          <p:nvPr/>
        </p:nvSpPr>
        <p:spPr>
          <a:xfrm>
            <a:off x="995474" y="168418"/>
            <a:ext cx="1148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TAZ 1:200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Connettore 2 57">
            <a:extLst>
              <a:ext uri="{FF2B5EF4-FFF2-40B4-BE49-F238E27FC236}">
                <a16:creationId xmlns:a16="http://schemas.microsoft.com/office/drawing/2014/main" id="{EC33665F-72D8-ADC3-B6BF-6DE260CBAE31}"/>
              </a:ext>
            </a:extLst>
          </p:cNvPr>
          <p:cNvCxnSpPr>
            <a:cxnSpLocks/>
          </p:cNvCxnSpPr>
          <p:nvPr/>
        </p:nvCxnSpPr>
        <p:spPr>
          <a:xfrm flipV="1">
            <a:off x="7372350" y="3005008"/>
            <a:ext cx="111673" cy="35312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D4F8D653-82CA-BF08-F614-99A3BCECF542}"/>
              </a:ext>
            </a:extLst>
          </p:cNvPr>
          <p:cNvSpPr txBox="1"/>
          <p:nvPr/>
        </p:nvSpPr>
        <p:spPr>
          <a:xfrm>
            <a:off x="3926289" y="168418"/>
            <a:ext cx="1262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TAZ 1:2000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893E8CC9-86F6-9D35-420E-3E0141377693}"/>
              </a:ext>
            </a:extLst>
          </p:cNvPr>
          <p:cNvSpPr txBox="1"/>
          <p:nvPr/>
        </p:nvSpPr>
        <p:spPr>
          <a:xfrm>
            <a:off x="7129185" y="168418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SOX9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764B74EF-098E-6AF6-A436-2271F1684E0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756" r="24422" b="7819"/>
          <a:stretch/>
        </p:blipFill>
        <p:spPr>
          <a:xfrm rot="16200000">
            <a:off x="267452" y="3279065"/>
            <a:ext cx="1107142" cy="121319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E251B0CE-72FA-C909-C6AA-CC021A7ACDC0}"/>
              </a:ext>
            </a:extLst>
          </p:cNvPr>
          <p:cNvCxnSpPr>
            <a:cxnSpLocks/>
          </p:cNvCxnSpPr>
          <p:nvPr/>
        </p:nvCxnSpPr>
        <p:spPr>
          <a:xfrm flipV="1">
            <a:off x="844504" y="2835554"/>
            <a:ext cx="169328" cy="27610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29FA837E-751B-F01E-37AE-5717E6E88FBC}"/>
              </a:ext>
            </a:extLst>
          </p:cNvPr>
          <p:cNvCxnSpPr>
            <a:cxnSpLocks/>
          </p:cNvCxnSpPr>
          <p:nvPr/>
        </p:nvCxnSpPr>
        <p:spPr>
          <a:xfrm flipH="1">
            <a:off x="2144315" y="1743121"/>
            <a:ext cx="205727" cy="27571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99519349-4403-F1E0-71F2-58815C1694EF}"/>
              </a:ext>
            </a:extLst>
          </p:cNvPr>
          <p:cNvCxnSpPr>
            <a:cxnSpLocks/>
          </p:cNvCxnSpPr>
          <p:nvPr/>
        </p:nvCxnSpPr>
        <p:spPr>
          <a:xfrm>
            <a:off x="1153499" y="2325826"/>
            <a:ext cx="326347" cy="14774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486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144</Words>
  <Application>Microsoft Office PowerPoint</Application>
  <PresentationFormat>Presentazione su schermo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Xinhua Song</dc:creator>
  <cp:lastModifiedBy>Diego Calvisi</cp:lastModifiedBy>
  <cp:revision>74</cp:revision>
  <dcterms:created xsi:type="dcterms:W3CDTF">2017-12-23T21:22:35Z</dcterms:created>
  <dcterms:modified xsi:type="dcterms:W3CDTF">2022-05-06T12:07:19Z</dcterms:modified>
</cp:coreProperties>
</file>