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1" r:id="rId2"/>
    <p:sldId id="262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FF33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08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03959-8C4D-446C-B759-FD800BC04EFB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2B31A7-2CF9-4564-9323-F76969E951A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76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569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451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275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92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768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5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9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05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74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18AA-D9E0-44FC-9D7A-382CAF7AAD5C}" type="datetimeFigureOut">
              <a:rPr lang="zh-CN" altLang="en-US" smtClean="0"/>
              <a:t>2022/5/6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63019-37AC-4AAA-83C9-EB47B70CF18A}" type="slidenum">
              <a:rPr lang="zh-CN" altLang="en-US" smtClean="0"/>
              <a:t>‹N›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95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18" Type="http://schemas.openxmlformats.org/officeDocument/2006/relationships/image" Target="../media/image10.jpeg"/><Relationship Id="rId3" Type="http://schemas.openxmlformats.org/officeDocument/2006/relationships/image" Target="../media/image2.png"/><Relationship Id="rId21" Type="http://schemas.openxmlformats.org/officeDocument/2006/relationships/image" Target="../media/image12.png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17" Type="http://schemas.microsoft.com/office/2007/relationships/hdphoto" Target="../media/hdphoto7.wdp"/><Relationship Id="rId2" Type="http://schemas.openxmlformats.org/officeDocument/2006/relationships/image" Target="../media/image1.jpeg"/><Relationship Id="rId16" Type="http://schemas.openxmlformats.org/officeDocument/2006/relationships/image" Target="../media/image9.png"/><Relationship Id="rId20" Type="http://schemas.microsoft.com/office/2007/relationships/hdphoto" Target="../media/hdphoto8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19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image" Target="../media/image8.png"/><Relationship Id="rId22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>
            <a:extLst>
              <a:ext uri="{FF2B5EF4-FFF2-40B4-BE49-F238E27FC236}">
                <a16:creationId xmlns:a16="http://schemas.microsoft.com/office/drawing/2014/main" id="{5278DC3D-482F-49D6-99C5-A4ACB26CFD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1" y="3518226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85DA5206-D268-4DD8-88E7-E5997C1045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1" y="5203680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181DE428-820F-4A17-96BA-7871AFE574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1" y="5203680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48" name="Immagine 47" descr="Immagine che contiene cibo&#10;&#10;Descrizione generata automaticamente">
            <a:extLst>
              <a:ext uri="{FF2B5EF4-FFF2-40B4-BE49-F238E27FC236}">
                <a16:creationId xmlns:a16="http://schemas.microsoft.com/office/drawing/2014/main" id="{3603CB29-476F-450F-958A-C29FE2D482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51" y="3518226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FFEDDCE2-9566-47B8-818C-BA2BFDE8393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1" y="1832773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8FFBAD47-2D5E-4B5C-B9FF-5FBA7BAFE49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1" y="1832773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4" name="Immagine 23" descr="Immagine che contiene tessuto&#10;&#10;Descrizione generata automaticamente">
            <a:extLst>
              <a:ext uri="{FF2B5EF4-FFF2-40B4-BE49-F238E27FC236}">
                <a16:creationId xmlns:a16="http://schemas.microsoft.com/office/drawing/2014/main" id="{9FF41EF8-A5CE-4A32-A9B0-505EC0F2D70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1" y="3518226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62B448D2-DE55-4CB4-B7D4-B91EB12C250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51" y="177800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19566AC2-A0CB-4E93-9C51-38C7ED03E82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51" y="1832773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E4A714C-26A0-4B01-A9D1-44D6A7B8E1DF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1" y="177800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7D5A97C5-6C25-4A7A-955E-4EA7667B7A5A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1" y="177800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3415FB83-B5AE-474C-AC0C-70E5B6D7A4B6}"/>
              </a:ext>
            </a:extLst>
          </p:cNvPr>
          <p:cNvSpPr txBox="1"/>
          <p:nvPr/>
        </p:nvSpPr>
        <p:spPr>
          <a:xfrm>
            <a:off x="3435351" y="1490217"/>
            <a:ext cx="873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VIM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FF2971F8-D031-4AEB-86EB-AE122562A0FC}"/>
              </a:ext>
            </a:extLst>
          </p:cNvPr>
          <p:cNvSpPr txBox="1"/>
          <p:nvPr/>
        </p:nvSpPr>
        <p:spPr>
          <a:xfrm>
            <a:off x="5772151" y="1490217"/>
            <a:ext cx="873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PDGFR-</a:t>
            </a:r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A3DD331-D8FC-47EF-BC15-71AFF1F7EFD1}"/>
              </a:ext>
            </a:extLst>
          </p:cNvPr>
          <p:cNvSpPr txBox="1"/>
          <p:nvPr/>
        </p:nvSpPr>
        <p:spPr>
          <a:xfrm>
            <a:off x="1098550" y="3147567"/>
            <a:ext cx="901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POSTN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EF1C50AE-97C5-457A-A054-157491C8E306}"/>
              </a:ext>
            </a:extLst>
          </p:cNvPr>
          <p:cNvSpPr txBox="1"/>
          <p:nvPr/>
        </p:nvSpPr>
        <p:spPr>
          <a:xfrm>
            <a:off x="3435351" y="3147567"/>
            <a:ext cx="873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OPN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5AB30BAF-2B7B-4FDE-97D0-AAEBF80ACEDA}"/>
              </a:ext>
            </a:extLst>
          </p:cNvPr>
          <p:cNvSpPr txBox="1"/>
          <p:nvPr/>
        </p:nvSpPr>
        <p:spPr>
          <a:xfrm>
            <a:off x="5772151" y="3147567"/>
            <a:ext cx="873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-SMA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A2E26CE2-9C96-43DD-8C17-BFEC49F03AB4}"/>
              </a:ext>
            </a:extLst>
          </p:cNvPr>
          <p:cNvSpPr txBox="1"/>
          <p:nvPr/>
        </p:nvSpPr>
        <p:spPr>
          <a:xfrm>
            <a:off x="1098550" y="4834127"/>
            <a:ext cx="7518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HYP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0CFD778A-4E6F-4561-B70E-B025948D6FF9}"/>
              </a:ext>
            </a:extLst>
          </p:cNvPr>
          <p:cNvSpPr txBox="1"/>
          <p:nvPr/>
        </p:nvSpPr>
        <p:spPr>
          <a:xfrm>
            <a:off x="3435351" y="4834127"/>
            <a:ext cx="111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SOX9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C2446E27-BB50-4CCA-9321-51FA78C00794}"/>
              </a:ext>
            </a:extLst>
          </p:cNvPr>
          <p:cNvSpPr txBox="1"/>
          <p:nvPr/>
        </p:nvSpPr>
        <p:spPr>
          <a:xfrm>
            <a:off x="5772151" y="4834127"/>
            <a:ext cx="9956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CD44v6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E3925C8D-5457-4B32-98A2-E638AD965597}"/>
              </a:ext>
            </a:extLst>
          </p:cNvPr>
          <p:cNvSpPr txBox="1"/>
          <p:nvPr/>
        </p:nvSpPr>
        <p:spPr>
          <a:xfrm>
            <a:off x="1098550" y="6521322"/>
            <a:ext cx="9956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CD133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6E634689-D676-4A0A-A7D1-34C0E55CFA23}"/>
              </a:ext>
            </a:extLst>
          </p:cNvPr>
          <p:cNvSpPr txBox="1"/>
          <p:nvPr/>
        </p:nvSpPr>
        <p:spPr>
          <a:xfrm>
            <a:off x="3435351" y="6521322"/>
            <a:ext cx="11175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EPCAM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9041387-EF88-4B27-9FF2-06E1FFDEA23B}"/>
              </a:ext>
            </a:extLst>
          </p:cNvPr>
          <p:cNvSpPr txBox="1"/>
          <p:nvPr/>
        </p:nvSpPr>
        <p:spPr>
          <a:xfrm>
            <a:off x="1098550" y="1490217"/>
            <a:ext cx="10445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S100A4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211BA898-9647-4122-ACBE-39318DDDF720}"/>
              </a:ext>
            </a:extLst>
          </p:cNvPr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51" y="5198932"/>
            <a:ext cx="2227500" cy="1584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9169E5E2-62BD-489F-87AA-6D303B713EF2}"/>
              </a:ext>
            </a:extLst>
          </p:cNvPr>
          <p:cNvSpPr txBox="1"/>
          <p:nvPr/>
        </p:nvSpPr>
        <p:spPr>
          <a:xfrm>
            <a:off x="5772151" y="6511349"/>
            <a:ext cx="8737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YAP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596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FF2AE698-B37F-4FBA-B328-C34F3DDEBD72}"/>
              </a:ext>
            </a:extLst>
          </p:cNvPr>
          <p:cNvSpPr txBox="1"/>
          <p:nvPr/>
        </p:nvSpPr>
        <p:spPr>
          <a:xfrm>
            <a:off x="315258" y="333375"/>
            <a:ext cx="8537797" cy="1443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Figure 2.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AKT/TAZ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advanced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 cholangiocellular </a:t>
            </a:r>
            <a:r>
              <a:rPr lang="de-DE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lesions</a:t>
            </a:r>
            <a:r>
              <a:rPr lang="de-DE" sz="12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Representative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immunohistochemical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 AKT/TAZ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intrahepatic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cholangiocarcinoma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(same tumor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Figures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4 and 5)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robust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immunoreactivity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markers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desmoplasia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collagen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deposition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(S100A4, VIM, PDGFR-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POSTN, OPN, </a:t>
            </a:r>
            <a:r>
              <a:rPr lang="el-GR" sz="12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-SMA,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hydroxyproline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HYP) and stemness (SOX9, CD133, and EPCAM).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addition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, strong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nuclear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immunolabeling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TAZ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paralog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YAP was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same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lesions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. Original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magnification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: 200x;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bar: 100 µm.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4984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116</Words>
  <Application>Microsoft Office PowerPoint</Application>
  <PresentationFormat>Presentazione su schermo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主题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Xinhua Song</dc:creator>
  <cp:lastModifiedBy>Diego Calvisi</cp:lastModifiedBy>
  <cp:revision>68</cp:revision>
  <dcterms:created xsi:type="dcterms:W3CDTF">2017-12-23T21:22:35Z</dcterms:created>
  <dcterms:modified xsi:type="dcterms:W3CDTF">2022-05-06T12:18:02Z</dcterms:modified>
</cp:coreProperties>
</file>