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3555DFF-B8E8-462D-BAF9-C317FC361D5F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E3312-8DDC-40A4-ACD9-DEE7DE49FD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5DC9F5-A6DB-4152-A5FF-0D7561A66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5CDE2-7684-4295-971E-DB138EE3C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C1E83-9616-4167-98BE-3B3A5747497B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0AFA91-F05C-44EA-B2E8-1FA4ED535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EF338-A74B-40A0-8EB2-D2B2B2E58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D59D-5F0B-477F-9D03-DE38C730ADF2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478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31D97-7924-488D-94C3-759498C09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CC2F73-3304-4DF8-A186-C89595F6EF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1B9A9-0764-4403-9F58-4974C0DE7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C1E83-9616-4167-98BE-3B3A5747497B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E857E2-7925-40F4-BAE7-6DA1C1920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BD0637-669A-4B0F-BEC6-D48F3DC35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D59D-5F0B-477F-9D03-DE38C730ADF2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79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6760C4-F7F2-407D-BD35-6A0D28D615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F94EF3-95DA-4A7F-9376-9F8AF71AAD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ABEDCA-2D66-44D9-A941-229DE04CB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C1E83-9616-4167-98BE-3B3A5747497B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A3299-6E4E-4532-B551-4C90BA9C7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4257A-0959-4ED2-86E4-705AE8BCA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D59D-5F0B-477F-9D03-DE38C730ADF2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830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8E6A6-C826-45B2-AC69-E7F001702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152F9-471C-484F-8D38-06D4FB08F7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E24DB-0403-423F-ABAE-93288F2D7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C1E83-9616-4167-98BE-3B3A5747497B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0165C8-0C27-449F-872C-89F81F650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624A30-5354-4E9B-A28E-0E970A64C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D59D-5F0B-477F-9D03-DE38C730ADF2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5332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86369-6FA4-4123-9D54-34133AEF1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2AD240-EB26-4F97-9241-8E81CD73C7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FE22B-92DF-4DDA-AF3C-08D7CDF9B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C1E83-9616-4167-98BE-3B3A5747497B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0D0D9-DF3B-46A7-B174-ACC083A3F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E29A6-E58E-4760-B337-FB179595C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D59D-5F0B-477F-9D03-DE38C730ADF2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127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48DAD-DD2D-4877-8EC7-88D308EC9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38522-DF68-4172-819A-147BE80B66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9BB6DF-D089-45EF-A87D-4A0CDDFE73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CC2749-2E21-4AE5-B088-A0AC7F999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C1E83-9616-4167-98BE-3B3A5747497B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B7C5A0-ECD0-48AC-8B84-F5C729421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F8D431-3361-4F22-B783-8B2B47D08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D59D-5F0B-477F-9D03-DE38C730ADF2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751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85069-12E5-4831-B7C4-BB550C960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A0D6CF-4328-40E9-8921-D6D79AB2E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C68332-557A-48E1-B2A7-2B7C3082D0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86C6E5-6325-42D0-BD1C-98D58E6DC7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D046A2-A51A-42A8-A410-5DE89C6DE1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CC5684-9A01-4AF0-9EBE-191A766FA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C1E83-9616-4167-98BE-3B3A5747497B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53E485-DC21-4543-B643-25F61839B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9FA5EB-5461-44E8-9A15-4E21C8980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D59D-5F0B-477F-9D03-DE38C730ADF2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18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74065-3B2A-4C50-8F78-1142F742A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A3C437-6CB7-4AF0-A712-E948F3064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C1E83-9616-4167-98BE-3B3A5747497B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2B9164-A4E3-47D5-94D0-B1F13FF88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D1E1E9-AEA9-4050-94CA-C424FE34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D59D-5F0B-477F-9D03-DE38C730ADF2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735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743CDE-B855-4FC4-91C0-17B1946DC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C1E83-9616-4167-98BE-3B3A5747497B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6AF6A1-C228-4F78-AEDF-B28AD10D0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880369-FB01-4998-AC6B-C4578CFA1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D59D-5F0B-477F-9D03-DE38C730ADF2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935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E57F-1520-4917-94A1-8B6884606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FB503-5DC6-49DB-B9B3-63D2C225B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4FD716-8988-4CA4-B9AD-3214EF66A8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5F83A2-E240-435D-B3E2-7515E0DAD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C1E83-9616-4167-98BE-3B3A5747497B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7693C3-1869-4A04-B0CB-54DF06044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7A26B6-51DB-4F70-AC5B-16CD8FF9A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D59D-5F0B-477F-9D03-DE38C730ADF2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325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6C836-0A23-4755-A0E6-697AFFCBA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2ACA50-31A8-48D6-A76E-D2107800AE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9DDE1A-54E9-4A89-B546-B88D33C7A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1F1C84-96C1-40D1-8DB9-FD3EB0DAF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C1E83-9616-4167-98BE-3B3A5747497B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B1A4B6-3CA2-4289-AB60-19073BFF9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4C8C06-ABD2-45A3-B804-6D6D3C837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0D59D-5F0B-477F-9D03-DE38C730ADF2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46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4FAEDA-2999-4779-B726-8140E9A26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C4F6EF-1D6E-43DD-8767-99CEC74071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866D5-9A24-4C05-B179-CB95123C9A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C1E83-9616-4167-98BE-3B3A5747497B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DF516-5EF5-447D-ADFE-520E977CFB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75B18-B8D2-4C48-B623-376CB8503D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0D59D-5F0B-477F-9D03-DE38C730ADF2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940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tiff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10" Type="http://schemas.openxmlformats.org/officeDocument/2006/relationships/image" Target="../media/image6.tiff"/><Relationship Id="rId4" Type="http://schemas.openxmlformats.org/officeDocument/2006/relationships/image" Target="../media/image2.png"/><Relationship Id="rId9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9A58F1D-6E79-4710-B2B6-438F418335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127" y="538442"/>
            <a:ext cx="2545977" cy="19094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78D36D-6A44-4D1E-A510-D2B1BD5864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648" y="538442"/>
            <a:ext cx="2545977" cy="19094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43A1A2E-45D8-45A2-9EB8-905DE37DC6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606" y="538442"/>
            <a:ext cx="2545977" cy="19094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6D04834-D1A7-482A-A176-AED626A282D6}"/>
              </a:ext>
            </a:extLst>
          </p:cNvPr>
          <p:cNvSpPr txBox="1"/>
          <p:nvPr/>
        </p:nvSpPr>
        <p:spPr>
          <a:xfrm>
            <a:off x="5032488" y="210492"/>
            <a:ext cx="17015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FF0000"/>
                </a:solidFill>
              </a:rPr>
              <a:t>EYFP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6DCF8B-2F02-4C53-A1AD-BF24604D12A8}"/>
              </a:ext>
            </a:extLst>
          </p:cNvPr>
          <p:cNvSpPr txBox="1"/>
          <p:nvPr/>
        </p:nvSpPr>
        <p:spPr>
          <a:xfrm>
            <a:off x="7324540" y="210492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0B050"/>
                </a:solidFill>
              </a:rPr>
              <a:t>CK19</a:t>
            </a:r>
            <a:r>
              <a:rPr lang="en-US" altLang="zh-CN" sz="1600" dirty="0"/>
              <a:t>/</a:t>
            </a:r>
            <a:r>
              <a:rPr lang="en-US" altLang="zh-CN" sz="1600" dirty="0">
                <a:solidFill>
                  <a:srgbClr val="FF0000"/>
                </a:solidFill>
              </a:rPr>
              <a:t>EYFP</a:t>
            </a:r>
            <a:r>
              <a:rPr lang="en-US" altLang="zh-CN" sz="1600" dirty="0"/>
              <a:t>/</a:t>
            </a:r>
            <a:r>
              <a:rPr lang="en-US" altLang="zh-CN" sz="1600" dirty="0">
                <a:solidFill>
                  <a:srgbClr val="0070C0"/>
                </a:solidFill>
              </a:rPr>
              <a:t>DAPI</a:t>
            </a:r>
            <a:endParaRPr lang="zh-CN" altLang="en-US" sz="1600" dirty="0">
              <a:solidFill>
                <a:srgbClr val="0070C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79ED90-182E-4445-9D63-762D18184010}"/>
              </a:ext>
            </a:extLst>
          </p:cNvPr>
          <p:cNvSpPr txBox="1"/>
          <p:nvPr/>
        </p:nvSpPr>
        <p:spPr>
          <a:xfrm>
            <a:off x="2857651" y="210492"/>
            <a:ext cx="6862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0B050"/>
                </a:solidFill>
              </a:rPr>
              <a:t>CK19</a:t>
            </a:r>
            <a:endParaRPr lang="zh-CN" altLang="en-US" sz="1600" dirty="0">
              <a:solidFill>
                <a:srgbClr val="00B05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2F6E2F8-9155-4065-872A-83D8D96E03F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127" y="2995051"/>
            <a:ext cx="2545977" cy="190948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03C17C0-43D1-4F26-8FA5-630866ABF6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647" y="2995050"/>
            <a:ext cx="2545977" cy="190948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C6EF94E-5A5E-46E7-8843-35389269111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606" y="2995050"/>
            <a:ext cx="2545977" cy="190948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8B84816-DDD5-4511-8D48-3B8710BB7D75}"/>
              </a:ext>
            </a:extLst>
          </p:cNvPr>
          <p:cNvSpPr txBox="1"/>
          <p:nvPr/>
        </p:nvSpPr>
        <p:spPr>
          <a:xfrm>
            <a:off x="5032488" y="2656496"/>
            <a:ext cx="17015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FF0000"/>
                </a:solidFill>
              </a:rPr>
              <a:t>EYFP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93DCFF-D9D6-4315-9210-3311FEBBC669}"/>
              </a:ext>
            </a:extLst>
          </p:cNvPr>
          <p:cNvSpPr txBox="1"/>
          <p:nvPr/>
        </p:nvSpPr>
        <p:spPr>
          <a:xfrm>
            <a:off x="7324540" y="2656496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0B050"/>
                </a:solidFill>
              </a:rPr>
              <a:t>CK19</a:t>
            </a:r>
            <a:r>
              <a:rPr lang="en-US" altLang="zh-CN" sz="1600" dirty="0"/>
              <a:t>/</a:t>
            </a:r>
            <a:r>
              <a:rPr lang="en-US" altLang="zh-CN" sz="1600" dirty="0">
                <a:solidFill>
                  <a:srgbClr val="FF0000"/>
                </a:solidFill>
              </a:rPr>
              <a:t>EYFP</a:t>
            </a:r>
            <a:r>
              <a:rPr lang="en-US" altLang="zh-CN" sz="1600" dirty="0"/>
              <a:t>/</a:t>
            </a:r>
            <a:r>
              <a:rPr lang="en-US" altLang="zh-CN" sz="1600" dirty="0">
                <a:solidFill>
                  <a:srgbClr val="0070C0"/>
                </a:solidFill>
              </a:rPr>
              <a:t>DAPI</a:t>
            </a:r>
            <a:endParaRPr lang="zh-CN" altLang="en-US" sz="1600" dirty="0">
              <a:solidFill>
                <a:srgbClr val="0070C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A601060-A185-4ED3-912B-6BD9718E6386}"/>
              </a:ext>
            </a:extLst>
          </p:cNvPr>
          <p:cNvSpPr txBox="1"/>
          <p:nvPr/>
        </p:nvSpPr>
        <p:spPr>
          <a:xfrm>
            <a:off x="2744471" y="2656496"/>
            <a:ext cx="856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0B050"/>
                </a:solidFill>
              </a:rPr>
              <a:t>HA-tag</a:t>
            </a:r>
            <a:endParaRPr lang="zh-CN" altLang="en-US" sz="1600" dirty="0">
              <a:solidFill>
                <a:srgbClr val="00B050"/>
              </a:solidFill>
            </a:endParaRPr>
          </a:p>
        </p:txBody>
      </p:sp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AAA393E0-0DD4-4906-BD2A-F667AB36D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225256"/>
            <a:ext cx="11782425" cy="1337469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1400" b="1" kern="1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Supplementary Figure 7. AKT/TAZ induced intrahepatic cholangiocarcinomas originate from hepatocytes.</a:t>
            </a:r>
            <a:r>
              <a:rPr lang="en-US" sz="1400" kern="1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Co-immunostaining was performed to confirm the hepatocyte origin of AKT/Taz cholangiocellular lesions. The upper panels are immunofluorescence staining of CK19 (green), a biliary marker, and EYFP (red), which is only positive in hepatocytes. The lower panels are the staining of HA tag (green), which </a:t>
            </a:r>
            <a:r>
              <a:rPr lang="en-US" sz="1400" kern="1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i</a:t>
            </a:r>
            <a:r>
              <a:rPr lang="en-US" sz="1400" kern="1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 only expressed on the AKT plasmids, and EYFP (red). Magnification: 100×; scale bar: 100 pixels.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518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Theme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AKT-Taz IF</dc:title>
  <dc:creator>Wang, Jingxiao</dc:creator>
  <cp:lastModifiedBy>Diego Calvisi</cp:lastModifiedBy>
  <cp:revision>7</cp:revision>
  <dcterms:created xsi:type="dcterms:W3CDTF">2017-12-12T18:46:34Z</dcterms:created>
  <dcterms:modified xsi:type="dcterms:W3CDTF">2022-05-06T13:14:59Z</dcterms:modified>
</cp:coreProperties>
</file>