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72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49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99F6B0-F201-4F62-997E-7019029893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7B82C0-7139-4C94-9561-7D526AB15F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2152D6-E62C-4B9F-9F89-50687B38F8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DF787-0042-4F9F-91F6-7D463B3124FA}" type="datetimeFigureOut">
              <a:rPr lang="en-US" smtClean="0"/>
              <a:t>3/17/2022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B2D865-BE9C-43A6-9CB1-0E6D763C5C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6EB1E5-0925-42B9-9201-7DBC4F7C3C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66F61-10CA-4CC7-A6FB-41B5909129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0512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668EFB-4171-438E-8998-2553AA6533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F08AD2F-B92B-4B4C-A040-2759D1530F6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AD584F-ED08-4DB2-B0D4-33D58487F6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DF787-0042-4F9F-91F6-7D463B3124FA}" type="datetimeFigureOut">
              <a:rPr lang="en-US" smtClean="0"/>
              <a:t>3/17/2022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E2E4D6-2952-43F9-BB82-F46AF571F3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068407-1136-430C-A84E-3B30A18750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66F61-10CA-4CC7-A6FB-41B5909129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4232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3C8E496-0E06-44C2-8175-9961157B079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A87D136-B0B9-4890-89D5-CB57F20E82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2A38F9-12BB-46BF-8645-62E4035714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DF787-0042-4F9F-91F6-7D463B3124FA}" type="datetimeFigureOut">
              <a:rPr lang="en-US" smtClean="0"/>
              <a:t>3/17/2022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AA5129-4CBB-4014-AF33-92A2A0EA10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9B71D7-6880-4663-A8E9-3C35637DC8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66F61-10CA-4CC7-A6FB-41B5909129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39485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EF0DE3-6EB9-4BFE-8301-3752E095BE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706CFC-EA68-4E5B-A921-3458CA39B1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A8521E-DEFA-437E-96DB-47FBD264CB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DF787-0042-4F9F-91F6-7D463B3124FA}" type="datetimeFigureOut">
              <a:rPr lang="en-US" smtClean="0"/>
              <a:t>3/17/2022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C6F2A7-D2C7-4A0B-9950-F4B410D52A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9A2214-2272-4256-A5B6-7C4A8E4B7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66F61-10CA-4CC7-A6FB-41B5909129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18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F7418C-660A-428E-9EB3-F90FC7F695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92E086-8AA8-4608-AD9C-1553A47787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8F44EC-3189-434B-BB0B-9BF3DEFAAA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DF787-0042-4F9F-91F6-7D463B3124FA}" type="datetimeFigureOut">
              <a:rPr lang="en-US" smtClean="0"/>
              <a:t>3/17/2022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D0A1DF-8532-4934-998E-93B118F7F0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AC6932-BE8F-4A3E-9D31-692A5A6C03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66F61-10CA-4CC7-A6FB-41B5909129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868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5B201C-FD8E-49BD-A938-D92B1C2CAE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F16FAB-24CB-4B72-AA86-A83794DEA35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8DAA0E8-F569-4844-808B-648198A83E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391A68-5394-4649-ADE1-40E58395BF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DF787-0042-4F9F-91F6-7D463B3124FA}" type="datetimeFigureOut">
              <a:rPr lang="en-US" smtClean="0"/>
              <a:t>3/17/2022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59007A-8CF2-4304-BD70-E116CF68C6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483052-999A-4855-97F7-A6D5D98DC5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66F61-10CA-4CC7-A6FB-41B5909129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9271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7594D9-86D5-47DA-8199-B784D409D8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26B0F8-3D2E-4460-8157-1496B54426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4722609-D747-4C03-AACA-07B60D99FC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DF407F5-427A-440C-87C3-9FBCBB926EC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DB589A2-FE5E-45E0-AE3E-1D59B856E29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1F56023-6007-4910-B4EF-F6B07D1A67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DF787-0042-4F9F-91F6-7D463B3124FA}" type="datetimeFigureOut">
              <a:rPr lang="en-US" smtClean="0"/>
              <a:t>3/17/2022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6928313-6B2D-484C-BEC4-35710D11D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D6D2EDB-A3A4-4144-8532-473CCEB573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66F61-10CA-4CC7-A6FB-41B5909129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5598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9C5E07-5289-4EA5-B0CD-A6BBF597A0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E4775EB-9C9E-45BC-BD2F-19CB26E463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DF787-0042-4F9F-91F6-7D463B3124FA}" type="datetimeFigureOut">
              <a:rPr lang="en-US" smtClean="0"/>
              <a:t>3/17/2022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81B36B6-66C9-4D6C-8DBE-7DD9B34319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9161E9C-530B-4253-8C51-11E2DF6D28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66F61-10CA-4CC7-A6FB-41B5909129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9237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6708EA0-746A-4FC2-9FB9-70087CB439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DF787-0042-4F9F-91F6-7D463B3124FA}" type="datetimeFigureOut">
              <a:rPr lang="en-US" smtClean="0"/>
              <a:t>3/17/2022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32DDA87-B558-40AD-9A89-EA15713572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4E2399-330D-46C9-A246-AAC6CF9545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66F61-10CA-4CC7-A6FB-41B5909129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62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F378CE-B22A-4BD0-9A24-585FBE2861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646837-E6A6-414D-9FAC-932F566FA6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FA50242-0435-4A70-9724-9B203F233C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4A9B023-AD00-48AB-9EE5-19954BC59C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DF787-0042-4F9F-91F6-7D463B3124FA}" type="datetimeFigureOut">
              <a:rPr lang="en-US" smtClean="0"/>
              <a:t>3/17/2022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264D602-5F00-4343-B90F-26AB47C658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ED24E8-BB55-4CCE-B072-F60623EB91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66F61-10CA-4CC7-A6FB-41B5909129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2285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C2FE28-58E6-463E-BA16-857CE2E5FB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0562884-5AB4-467A-B66E-62E908CB1F9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2C607AD-4280-482C-AC0E-AABB381014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BBB6D6-E68B-44D2-AF54-E7DD66528F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DF787-0042-4F9F-91F6-7D463B3124FA}" type="datetimeFigureOut">
              <a:rPr lang="en-US" smtClean="0"/>
              <a:t>3/17/2022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F735B85-BF6A-4A9D-97ED-689992E10E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22812ED-D139-453E-9793-D13F87A37F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F66F61-10CA-4CC7-A6FB-41B5909129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3841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9E8E756-9CF2-47EC-990D-7E39B7AB6A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919F19-8B56-4FED-93BC-23DB420136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7AC41C-A0D3-4411-BE86-0861DD0AACF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DDF787-0042-4F9F-91F6-7D463B3124FA}" type="datetimeFigureOut">
              <a:rPr lang="en-US" smtClean="0"/>
              <a:t>3/17/2022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18581A-3AB5-4ADA-9DC6-9E97A52320A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BECEEB-EC35-4DD6-92C0-8CEE7F626D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F66F61-10CA-4CC7-A6FB-41B5909129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697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A4251858-AC27-4E5D-AA76-70404A45AC69}"/>
              </a:ext>
            </a:extLst>
          </p:cNvPr>
          <p:cNvSpPr txBox="1"/>
          <p:nvPr/>
        </p:nvSpPr>
        <p:spPr>
          <a:xfrm>
            <a:off x="296833" y="168111"/>
            <a:ext cx="4982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C3A36AD-B1B0-436F-9EEF-816271858E6C}"/>
              </a:ext>
            </a:extLst>
          </p:cNvPr>
          <p:cNvSpPr txBox="1"/>
          <p:nvPr/>
        </p:nvSpPr>
        <p:spPr>
          <a:xfrm>
            <a:off x="6426573" y="168111"/>
            <a:ext cx="4982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B.</a:t>
            </a:r>
          </a:p>
        </p:txBody>
      </p:sp>
      <p:pic>
        <p:nvPicPr>
          <p:cNvPr id="7" name="Picture 6" descr="Chart, box and whisker chart&#10;&#10;Description automatically generated">
            <a:extLst>
              <a:ext uri="{FF2B5EF4-FFF2-40B4-BE49-F238E27FC236}">
                <a16:creationId xmlns:a16="http://schemas.microsoft.com/office/drawing/2014/main" id="{939CBE31-5321-4074-A5BA-B8CDA9E1F0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775" y="490962"/>
            <a:ext cx="5716815" cy="4572000"/>
          </a:xfrm>
          <a:prstGeom prst="rect">
            <a:avLst/>
          </a:prstGeom>
        </p:spPr>
      </p:pic>
      <p:pic>
        <p:nvPicPr>
          <p:cNvPr id="12" name="Picture 11" descr="Chart&#10;&#10;Description automatically generated">
            <a:extLst>
              <a:ext uri="{FF2B5EF4-FFF2-40B4-BE49-F238E27FC236}">
                <a16:creationId xmlns:a16="http://schemas.microsoft.com/office/drawing/2014/main" id="{F50361DE-7079-4112-90E4-1D1B6543A74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2384" y="490962"/>
            <a:ext cx="5716815" cy="45720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A8512AD-0133-49F0-8689-015D4AD2BB82}"/>
              </a:ext>
            </a:extLst>
          </p:cNvPr>
          <p:cNvSpPr txBox="1"/>
          <p:nvPr/>
        </p:nvSpPr>
        <p:spPr>
          <a:xfrm>
            <a:off x="168591" y="5078036"/>
            <a:ext cx="11854818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Supplementary Figure 3</a:t>
            </a:r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A)</a:t>
            </a:r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Progression free survival (PFS) and </a:t>
            </a:r>
            <a:r>
              <a:rPr lang="en-US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B)</a:t>
            </a:r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overall survival (OS) comparison based on both p16 immunohistochemistry staining and programmed cell death ligand 1 (PD-L1) combined positive score (CPS) in both Cohort A and B. </a:t>
            </a:r>
            <a:r>
              <a:rPr lang="en-US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C)</a:t>
            </a:r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PFS and </a:t>
            </a:r>
            <a:r>
              <a:rPr lang="en-US" sz="1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D)</a:t>
            </a:r>
            <a:r>
              <a:rPr lang="en-US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OS comparison based on both the tumor-tissue-modified human papillomavirus (TTMV) DNA levels and PD-L1 CPS in only p16-positive patients in both Cohort A and B.TTMV high – higher than the median TTMV DNA level in plasma; TTMV low – lower than the median TTMV DNA level in plasma.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50560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FB1A7155-4632-45B5-A756-231C89DE25C8}"/>
              </a:ext>
            </a:extLst>
          </p:cNvPr>
          <p:cNvGrpSpPr/>
          <p:nvPr/>
        </p:nvGrpSpPr>
        <p:grpSpPr>
          <a:xfrm>
            <a:off x="296833" y="133985"/>
            <a:ext cx="11598335" cy="369332"/>
            <a:chOff x="296833" y="133985"/>
            <a:chExt cx="11598335" cy="369332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AAD25709-46A3-4BB8-BDA9-4848F0A36430}"/>
                </a:ext>
              </a:extLst>
            </p:cNvPr>
            <p:cNvSpPr txBox="1"/>
            <p:nvPr/>
          </p:nvSpPr>
          <p:spPr>
            <a:xfrm>
              <a:off x="296833" y="133985"/>
              <a:ext cx="3090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Supplementary Figure 3.</a:t>
              </a: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77F15EBD-497B-4434-AD01-C1D6178D5470}"/>
                </a:ext>
              </a:extLst>
            </p:cNvPr>
            <p:cNvSpPr txBox="1"/>
            <p:nvPr/>
          </p:nvSpPr>
          <p:spPr>
            <a:xfrm>
              <a:off x="10184904" y="133985"/>
              <a:ext cx="17102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Chung, et al.</a:t>
              </a:r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F69905ED-9F4F-4420-86DA-34B63673D6D1}"/>
              </a:ext>
            </a:extLst>
          </p:cNvPr>
          <p:cNvSpPr txBox="1"/>
          <p:nvPr/>
        </p:nvSpPr>
        <p:spPr>
          <a:xfrm>
            <a:off x="296833" y="978009"/>
            <a:ext cx="4982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C.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6E793F0-3F32-4EAA-BE25-5970133CEAF4}"/>
              </a:ext>
            </a:extLst>
          </p:cNvPr>
          <p:cNvSpPr txBox="1"/>
          <p:nvPr/>
        </p:nvSpPr>
        <p:spPr>
          <a:xfrm>
            <a:off x="6426573" y="978009"/>
            <a:ext cx="4982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D.</a:t>
            </a:r>
          </a:p>
        </p:txBody>
      </p:sp>
      <p:pic>
        <p:nvPicPr>
          <p:cNvPr id="8" name="Picture 7" descr="Chart, box and whisker chart&#10;&#10;Description automatically generated">
            <a:extLst>
              <a:ext uri="{FF2B5EF4-FFF2-40B4-BE49-F238E27FC236}">
                <a16:creationId xmlns:a16="http://schemas.microsoft.com/office/drawing/2014/main" id="{BF54CB40-5E0F-4E3C-B777-A0B13E352E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833" y="1394990"/>
            <a:ext cx="5716815" cy="4572000"/>
          </a:xfrm>
          <a:prstGeom prst="rect">
            <a:avLst/>
          </a:prstGeom>
        </p:spPr>
      </p:pic>
      <p:pic>
        <p:nvPicPr>
          <p:cNvPr id="10" name="Picture 9" descr="Diagram&#10;&#10;Description automatically generated">
            <a:extLst>
              <a:ext uri="{FF2B5EF4-FFF2-40B4-BE49-F238E27FC236}">
                <a16:creationId xmlns:a16="http://schemas.microsoft.com/office/drawing/2014/main" id="{6F314D34-15C7-4F0C-9CD7-E9D2A74321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5434" y="1394990"/>
            <a:ext cx="5716815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33999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126</Words>
  <Application>Microsoft Office PowerPoint</Application>
  <PresentationFormat>Widescreen</PresentationFormat>
  <Paragraphs>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Chung, Christine H</dc:creator>
  <cp:lastModifiedBy>Chung, Christine H</cp:lastModifiedBy>
  <cp:revision>1</cp:revision>
  <dcterms:created xsi:type="dcterms:W3CDTF">2022-03-17T19:56:48Z</dcterms:created>
  <dcterms:modified xsi:type="dcterms:W3CDTF">2022-03-17T19:57:06Z</dcterms:modified>
</cp:coreProperties>
</file>