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</p:sldIdLst>
  <p:sldSz cx="7772400" cy="10058400"/>
  <p:notesSz cx="6858000" cy="9144000"/>
  <p:defaultTextStyle>
    <a:defPPr>
      <a:defRPr lang="zh-CN"/>
    </a:defPPr>
    <a:lvl1pPr marL="0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694B75"/>
    <a:srgbClr val="80694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2" autoAdjust="0"/>
    <p:restoredTop sz="94660"/>
  </p:normalViewPr>
  <p:slideViewPr>
    <p:cSldViewPr snapToGrid="0">
      <p:cViewPr>
        <p:scale>
          <a:sx n="124" d="100"/>
          <a:sy n="124" d="100"/>
        </p:scale>
        <p:origin x="-270" y="237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791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312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9330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4647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477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2524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496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282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40520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6191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134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488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515" y="3046704"/>
            <a:ext cx="18764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698" y="3300572"/>
            <a:ext cx="18002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1681" y="742202"/>
            <a:ext cx="18002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5970" y="758276"/>
            <a:ext cx="1876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88811" y="3105070"/>
            <a:ext cx="18002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671208" y="5908826"/>
            <a:ext cx="6787830" cy="387798"/>
          </a:xfrm>
          <a:prstGeom prst="rect">
            <a:avLst/>
          </a:prstGeom>
        </p:spPr>
        <p:txBody>
          <a:bodyPr wrap="square" lIns="109728" tIns="54864" rIns="109728" bIns="54864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Fig. S1. The influence of HUC-MSCs on the main organ indexes of mice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zh-CN" altLang="zh-CN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175" y="753545"/>
            <a:ext cx="18764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26304"/>
            <a:ext cx="197041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Supplementary data</a:t>
            </a:r>
            <a:endParaRPr lang="en-US" altLang="zh-CN" sz="1600" dirty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5A196B9-7A22-4BE2-A3E8-C15E5709FF91}"/>
              </a:ext>
            </a:extLst>
          </p:cNvPr>
          <p:cNvSpPr txBox="1"/>
          <p:nvPr/>
        </p:nvSpPr>
        <p:spPr>
          <a:xfrm>
            <a:off x="619180" y="821458"/>
            <a:ext cx="440837" cy="260421"/>
          </a:xfrm>
          <a:prstGeom prst="rect">
            <a:avLst/>
          </a:prstGeom>
          <a:noFill/>
        </p:spPr>
        <p:txBody>
          <a:bodyPr wrap="square" lIns="75022" tIns="37511" rIns="75022" bIns="37511" rtlCol="0">
            <a:spAutoFit/>
          </a:bodyPr>
          <a:lstStyle/>
          <a:p>
            <a:pPr defTabSz="914400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5A196B9-7A22-4BE2-A3E8-C15E5709FF91}"/>
              </a:ext>
            </a:extLst>
          </p:cNvPr>
          <p:cNvSpPr txBox="1"/>
          <p:nvPr/>
        </p:nvSpPr>
        <p:spPr>
          <a:xfrm>
            <a:off x="2918846" y="840296"/>
            <a:ext cx="440837" cy="260421"/>
          </a:xfrm>
          <a:prstGeom prst="rect">
            <a:avLst/>
          </a:prstGeom>
          <a:noFill/>
        </p:spPr>
        <p:txBody>
          <a:bodyPr wrap="square" lIns="75022" tIns="37511" rIns="75022" bIns="37511" rtlCol="0">
            <a:spAutoFit/>
          </a:bodyPr>
          <a:lstStyle/>
          <a:p>
            <a:pPr defTabSz="914400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5A196B9-7A22-4BE2-A3E8-C15E5709FF91}"/>
              </a:ext>
            </a:extLst>
          </p:cNvPr>
          <p:cNvSpPr txBox="1"/>
          <p:nvPr/>
        </p:nvSpPr>
        <p:spPr>
          <a:xfrm>
            <a:off x="4829846" y="799199"/>
            <a:ext cx="440837" cy="260421"/>
          </a:xfrm>
          <a:prstGeom prst="rect">
            <a:avLst/>
          </a:prstGeom>
          <a:noFill/>
        </p:spPr>
        <p:txBody>
          <a:bodyPr wrap="square" lIns="75022" tIns="37511" rIns="75022" bIns="37511" rtlCol="0">
            <a:spAutoFit/>
          </a:bodyPr>
          <a:lstStyle/>
          <a:p>
            <a:pPr defTabSz="914400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5A196B9-7A22-4BE2-A3E8-C15E5709FF91}"/>
              </a:ext>
            </a:extLst>
          </p:cNvPr>
          <p:cNvSpPr txBox="1"/>
          <p:nvPr/>
        </p:nvSpPr>
        <p:spPr>
          <a:xfrm>
            <a:off x="566097" y="3336915"/>
            <a:ext cx="440837" cy="260421"/>
          </a:xfrm>
          <a:prstGeom prst="rect">
            <a:avLst/>
          </a:prstGeom>
          <a:noFill/>
        </p:spPr>
        <p:txBody>
          <a:bodyPr wrap="square" lIns="75022" tIns="37511" rIns="75022" bIns="37511" rtlCol="0">
            <a:spAutoFit/>
          </a:bodyPr>
          <a:lstStyle/>
          <a:p>
            <a:pPr defTabSz="914400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5A196B9-7A22-4BE2-A3E8-C15E5709FF91}"/>
              </a:ext>
            </a:extLst>
          </p:cNvPr>
          <p:cNvSpPr txBox="1"/>
          <p:nvPr/>
        </p:nvSpPr>
        <p:spPr>
          <a:xfrm>
            <a:off x="2857218" y="3357463"/>
            <a:ext cx="440837" cy="260421"/>
          </a:xfrm>
          <a:prstGeom prst="rect">
            <a:avLst/>
          </a:prstGeom>
          <a:noFill/>
        </p:spPr>
        <p:txBody>
          <a:bodyPr wrap="square" lIns="75022" tIns="37511" rIns="75022" bIns="37511" rtlCol="0">
            <a:spAutoFit/>
          </a:bodyPr>
          <a:lstStyle/>
          <a:p>
            <a:pPr defTabSz="914400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5A196B9-7A22-4BE2-A3E8-C15E5709FF91}"/>
              </a:ext>
            </a:extLst>
          </p:cNvPr>
          <p:cNvSpPr txBox="1"/>
          <p:nvPr/>
        </p:nvSpPr>
        <p:spPr>
          <a:xfrm>
            <a:off x="4807589" y="3355752"/>
            <a:ext cx="440837" cy="260421"/>
          </a:xfrm>
          <a:prstGeom prst="rect">
            <a:avLst/>
          </a:prstGeom>
          <a:noFill/>
        </p:spPr>
        <p:txBody>
          <a:bodyPr wrap="square" lIns="75022" tIns="37511" rIns="75022" bIns="37511" rtlCol="0">
            <a:spAutoFit/>
          </a:bodyPr>
          <a:lstStyle/>
          <a:p>
            <a:pPr defTabSz="914400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4906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6378</TotalTime>
  <Words>24</Words>
  <Application>Microsoft Office PowerPoint</Application>
  <PresentationFormat>自定义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Chang</dc:creator>
  <cp:lastModifiedBy>acer</cp:lastModifiedBy>
  <cp:revision>898</cp:revision>
  <dcterms:created xsi:type="dcterms:W3CDTF">2018-09-04T13:03:03Z</dcterms:created>
  <dcterms:modified xsi:type="dcterms:W3CDTF">2022-04-29T10:06:09Z</dcterms:modified>
</cp:coreProperties>
</file>