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81"/>
  </p:normalViewPr>
  <p:slideViewPr>
    <p:cSldViewPr snapToGrid="0" snapToObjects="1">
      <p:cViewPr varScale="1">
        <p:scale>
          <a:sx n="91" d="100"/>
          <a:sy n="91" d="100"/>
        </p:scale>
        <p:origin x="8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75599C-B0BA-7543-9C12-B37BE2911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0AE5405-072E-F046-8AE8-BAB54A401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18E84D-D1DA-104F-90BD-4A3901BF3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484B80-8D5F-6D4D-A7FD-734DB6201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69C7A4-6F35-D940-9F8E-2F8AB0F8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948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00FD3A-091B-864B-A62A-DF73EF20C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5A9439-18F2-4A4E-AAD8-334AE2985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33D28-6238-B84C-B262-619FEDA2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041424-43B6-6C49-B65B-4F9942C3E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C47B65-9470-7544-9AC2-E1E699F56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894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826448-415A-514F-94F2-C9A24A7BE6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DCFC228-6057-D846-8BC6-342BEF86C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CD6D60-C94F-BB4E-AB7D-AAFFEF615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899998-8672-2541-8038-14EF2823F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E8D5DC-9F35-5249-A615-B2E3F28ED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487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291011-6819-524D-AF5A-91CFC4F4E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731F85-861F-0642-BF56-0D9CDA37A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F7B57C-257E-7543-9A71-11EE8D530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C4411C-9331-6E4F-ADBA-0EB81BC5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51EC91-4323-204D-87D1-2F6C604F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5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4ABDE8-6023-504E-8157-E45106EE4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7A860F-4A66-3148-9E75-91A1448E8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FCB9BF-1C3C-1749-A4CC-F44CDE412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65EAAF-A223-B44A-9918-6D8F12F14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E5A10B-34DD-6F41-AE85-BFFF8D1E0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05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AA56B0-C821-E54D-853D-4BA164C78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E80E0C-9DEE-434F-B0B0-EBFA5E6397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27D3C7-2E74-B249-A185-345EAED40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DB1A36-FCAA-E54A-9F82-993A89C5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504C6E0-9FCA-774B-B14B-5AC763FF6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83F238E-57DE-6542-AC8B-4B1C484BC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60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BDA8FC-2B9F-6248-8629-F7BC8ECD0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9A3769-C2E5-F843-B5EE-713F36DC5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3D749C-39E7-3141-BACF-291440CC3A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3378C1-CB36-E446-8B18-196C64AC71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7911AAF-6655-144C-B1F8-055D8509D4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892C1CC-400E-DB4C-A9B4-2AACE101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41B09FB-A031-D240-BF09-BB75179E6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84E26DD-7D6B-2F44-AD7B-3507DBB26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302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4A13D6-A6C1-4049-A238-2544FA629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5C2B2A5-C6FD-8F40-B61C-8CA692F4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462497-EEDA-8740-938D-0455781CC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99785A-01B9-EE41-8D5D-D958EC772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095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14B6EC8-811F-F843-B6AD-DEC8275B9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B2E1722-733A-2F45-9134-2ABEF3BD2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21F73E-5271-F445-A77A-479D29B79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7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B2EBFD-BC37-CD4C-A6B1-71FA58994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608478-8148-4B4A-91E0-17129CF84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5091D44-3DCF-D046-A6CC-1F457B5048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8559CB-C3BA-FA4F-86B4-B674F38D1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E659113-0742-1041-868D-00A8F475A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1ACA29-5796-7247-B030-BD15B72EB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396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593451-4A63-DF45-B232-542765996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E2A6E4-1319-8043-8643-9BCC6F08A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518A4A4-F4D8-814E-B787-B62736E0C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069238C-5A1F-2E47-90AE-37D4CB41B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487E26-C5A5-8D47-A13D-683D36D32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606280-6E2E-9948-8D52-1CAE983F2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3298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F1176D-EF27-CB45-859F-CE771201B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57BC5D-A949-ED48-8C9F-38EC208CE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351BEF-7E79-9545-8BFF-793E0565F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F8EDC-198A-FE45-BFF7-38417AFE6D9F}" type="datetimeFigureOut">
              <a:rPr kumimoji="1" lang="ja-JP" altLang="en-US" smtClean="0"/>
              <a:t>2021/8/1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C6377D-42B6-E640-B727-35E706B24B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6ACBB0-0FE1-C246-8D5B-B639CFEAF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8B612-D1DC-7449-AACA-D91DB0DC13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64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44B3836-ACB0-0345-B161-DFFB7BAF0A11}"/>
              </a:ext>
            </a:extLst>
          </p:cNvPr>
          <p:cNvGrpSpPr/>
          <p:nvPr/>
        </p:nvGrpSpPr>
        <p:grpSpPr>
          <a:xfrm>
            <a:off x="1735216" y="800724"/>
            <a:ext cx="3472617" cy="4411688"/>
            <a:chOff x="2673351" y="819879"/>
            <a:chExt cx="3472617" cy="4411688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DF4DE409-DCE1-DD40-9CD8-69262902AD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93943" b="11684"/>
            <a:stretch/>
          </p:blipFill>
          <p:spPr>
            <a:xfrm>
              <a:off x="2673351" y="834869"/>
              <a:ext cx="414624" cy="4396698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DDC3280B-E533-7644-B44C-335ED44C7F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057" b="11384"/>
            <a:stretch/>
          </p:blipFill>
          <p:spPr>
            <a:xfrm>
              <a:off x="3087976" y="819879"/>
              <a:ext cx="3057992" cy="4411688"/>
            </a:xfrm>
            <a:prstGeom prst="rect">
              <a:avLst/>
            </a:prstGeom>
          </p:spPr>
        </p:pic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314A42A-05AF-C540-A104-8EB0A8608D5D}"/>
              </a:ext>
            </a:extLst>
          </p:cNvPr>
          <p:cNvSpPr txBox="1"/>
          <p:nvPr/>
        </p:nvSpPr>
        <p:spPr>
          <a:xfrm>
            <a:off x="2215134" y="5208247"/>
            <a:ext cx="1514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Pre vaccination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1729A08-6D89-0B4E-8AD2-2C21DCA2E1B3}"/>
              </a:ext>
            </a:extLst>
          </p:cNvPr>
          <p:cNvSpPr txBox="1"/>
          <p:nvPr/>
        </p:nvSpPr>
        <p:spPr>
          <a:xfrm>
            <a:off x="3678837" y="5208247"/>
            <a:ext cx="1320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3 weeks after from 2nd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16E92F4-1364-C245-B9E5-8D4D5BF8E302}"/>
              </a:ext>
            </a:extLst>
          </p:cNvPr>
          <p:cNvSpPr txBox="1"/>
          <p:nvPr/>
        </p:nvSpPr>
        <p:spPr>
          <a:xfrm>
            <a:off x="410320" y="6362756"/>
            <a:ext cx="287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Supplemental Figure 1. </a:t>
            </a:r>
            <a:endParaRPr kumimoji="1" lang="ja-JP" altLang="en-US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9FE336E-5802-F743-A460-AC7A5664459F}"/>
              </a:ext>
            </a:extLst>
          </p:cNvPr>
          <p:cNvSpPr txBox="1"/>
          <p:nvPr/>
        </p:nvSpPr>
        <p:spPr>
          <a:xfrm rot="16200000">
            <a:off x="-463001" y="3042677"/>
            <a:ext cx="4023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Antibody against the spike protein titer 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(AU / ml)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757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23</Words>
  <Application>Microsoft Macintosh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Hiragino Maru Gothic ProN W4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友理江 小橋</dc:creator>
  <cp:keywords/>
  <dc:description/>
  <cp:lastModifiedBy>友理江 小橋</cp:lastModifiedBy>
  <cp:revision>13</cp:revision>
  <dcterms:created xsi:type="dcterms:W3CDTF">2021-06-30T13:11:45Z</dcterms:created>
  <dcterms:modified xsi:type="dcterms:W3CDTF">2021-08-01T07:24:04Z</dcterms:modified>
  <cp:category/>
</cp:coreProperties>
</file>