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01" d="100"/>
          <a:sy n="101" d="100"/>
        </p:scale>
        <p:origin x="123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7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0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4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198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483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201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29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104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14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73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44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37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C_specific_bond_movie_orlando_talk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5" t="3281" r="21395"/>
          <a:stretch>
            <a:fillRect/>
          </a:stretch>
        </p:blipFill>
        <p:spPr>
          <a:xfrm>
            <a:off x="2145521" y="228356"/>
            <a:ext cx="4861705" cy="4572000"/>
          </a:xfrm>
          <a:custGeom>
            <a:avLst/>
            <a:gdLst>
              <a:gd name="connsiteX0" fmla="*/ 0 w 5231218"/>
              <a:gd name="connsiteY0" fmla="*/ 0 h 4919492"/>
              <a:gd name="connsiteX1" fmla="*/ 5231218 w 5231218"/>
              <a:gd name="connsiteY1" fmla="*/ 0 h 4919492"/>
              <a:gd name="connsiteX2" fmla="*/ 5231218 w 5231218"/>
              <a:gd name="connsiteY2" fmla="*/ 4919492 h 4919492"/>
              <a:gd name="connsiteX3" fmla="*/ 0 w 5231218"/>
              <a:gd name="connsiteY3" fmla="*/ 4919492 h 491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1218" h="4919492">
                <a:moveTo>
                  <a:pt x="0" y="0"/>
                </a:moveTo>
                <a:lnTo>
                  <a:pt x="5231218" y="0"/>
                </a:lnTo>
                <a:lnTo>
                  <a:pt x="5231218" y="4919492"/>
                </a:lnTo>
                <a:lnTo>
                  <a:pt x="0" y="4919492"/>
                </a:ln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940AA9-7D18-449D-B9FC-47AB4969B94A}"/>
              </a:ext>
            </a:extLst>
          </p:cNvPr>
          <p:cNvSpPr txBox="1"/>
          <p:nvPr/>
        </p:nvSpPr>
        <p:spPr>
          <a:xfrm>
            <a:off x="445471" y="5424916"/>
            <a:ext cx="8112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/>
              <a:t>Movie S1. Highly Selective Binding. </a:t>
            </a:r>
            <a:r>
              <a:rPr lang="en-US" sz="1200" dirty="0"/>
              <a:t>MD simulations of HS08 (green stick) binding to KC. Simulations were performed for 100 ns and a snap shot of trajectory is shown. KC is shown in grey ribbon diagram and interacting residues, Lys22 and Lys66, are shown in hot pink color. </a:t>
            </a:r>
            <a:r>
              <a:rPr lang="en-US" sz="1200" u="sng" dirty="0"/>
              <a:t>What to look for in the video</a:t>
            </a:r>
            <a:r>
              <a:rPr lang="en-US" sz="1200" dirty="0"/>
              <a:t>: Note HS08 interacts consistently in the same binding site. Refer to the original publication for details: </a:t>
            </a:r>
            <a:r>
              <a:rPr lang="mr-IN" sz="1200" dirty="0"/>
              <a:t>https://doi.org/10.1074/jbc.RA118.004866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1589055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1226</TotalTime>
  <Words>93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Mangal</vt:lpstr>
      <vt:lpstr>Office Theme</vt:lpstr>
      <vt:lpstr>PowerPoint Presentation</vt:lpstr>
    </vt:vector>
  </TitlesOfParts>
  <Company>VCU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BALAJI NAGARAJAN</dc:creator>
  <cp:lastModifiedBy>Umesh Desai</cp:lastModifiedBy>
  <cp:revision>39</cp:revision>
  <dcterms:created xsi:type="dcterms:W3CDTF">2021-10-05T16:22:17Z</dcterms:created>
  <dcterms:modified xsi:type="dcterms:W3CDTF">2021-10-08T15:14:23Z</dcterms:modified>
</cp:coreProperties>
</file>