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1" d="100"/>
          <a:sy n="101" d="100"/>
        </p:scale>
        <p:origin x="123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7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9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48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01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2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04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14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73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4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1F85D-DFF4-4447-82DE-96718ADA4180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79C34-0D4B-8745-84D3-B57DA13D6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7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7AF690-B258-40EE-962B-E07C059FFC3F}"/>
              </a:ext>
            </a:extLst>
          </p:cNvPr>
          <p:cNvSpPr txBox="1"/>
          <p:nvPr/>
        </p:nvSpPr>
        <p:spPr>
          <a:xfrm>
            <a:off x="445471" y="5424916"/>
            <a:ext cx="81127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Movie S3. Plastic Binding. </a:t>
            </a:r>
            <a:r>
              <a:rPr lang="en-US" sz="1200" dirty="0"/>
              <a:t>MD simulations of HS08 (grey sticks) binding to CXCL5. Simulations were performed for 50 ns and a snap shot of trajectory is shown. CXCL5 is shown in grey ribbon diagram and interacting residues, Lys25, Lys65, and Lys69, are shown in hot pink color. </a:t>
            </a:r>
            <a:r>
              <a:rPr lang="en-US" sz="1200" u="sng" dirty="0"/>
              <a:t>What to look for in the video</a:t>
            </a:r>
            <a:r>
              <a:rPr lang="en-US" sz="1200" dirty="0"/>
              <a:t>: Note how HS08 moves along the binding site. In this movement, initially residues </a:t>
            </a:r>
            <a:r>
              <a:rPr lang="en-US" sz="1200" dirty="0" err="1"/>
              <a:t>lysines</a:t>
            </a:r>
            <a:r>
              <a:rPr lang="en-US" sz="1200" dirty="0"/>
              <a:t> interact with sulfates and carboxylates of HS08; as the simulation proceeds, the protein slides along the HS08 chain, a movement of 11 – 12 Å. Refer to the original publication for details: </a:t>
            </a:r>
            <a:r>
              <a:rPr lang="mr-IN" sz="1200" dirty="0"/>
              <a:t>https://doi.org/10.1074/jbc.M116.745265</a:t>
            </a:r>
            <a:endParaRPr lang="pt-BR" sz="1200" dirty="0"/>
          </a:p>
        </p:txBody>
      </p:sp>
      <p:pic>
        <p:nvPicPr>
          <p:cNvPr id="5" name="movie_3.mp4">
            <a:hlinkClick r:id="" action="ppaction://media"/>
            <a:extLst>
              <a:ext uri="{FF2B5EF4-FFF2-40B4-BE49-F238E27FC236}">
                <a16:creationId xmlns:a16="http://schemas.microsoft.com/office/drawing/2014/main" id="{F8671520-ECAA-4960-A898-425C6C37AD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4380" y="395288"/>
            <a:ext cx="7740953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14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130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Mangal</vt:lpstr>
      <vt:lpstr>Office Theme</vt:lpstr>
      <vt:lpstr>PowerPoint Presentation</vt:lpstr>
    </vt:vector>
  </TitlesOfParts>
  <Company>VCU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BALAJI NAGARAJAN</dc:creator>
  <cp:lastModifiedBy>Umesh Desai</cp:lastModifiedBy>
  <cp:revision>39</cp:revision>
  <dcterms:created xsi:type="dcterms:W3CDTF">2021-10-05T16:22:17Z</dcterms:created>
  <dcterms:modified xsi:type="dcterms:W3CDTF">2021-10-08T15:14:06Z</dcterms:modified>
</cp:coreProperties>
</file>