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sldIdLst>
    <p:sldId id="260" r:id="rId2"/>
    <p:sldId id="257" r:id="rId3"/>
    <p:sldId id="262" r:id="rId4"/>
    <p:sldId id="264" r:id="rId5"/>
    <p:sldId id="265" r:id="rId6"/>
    <p:sldId id="261" r:id="rId7"/>
    <p:sldId id="266" r:id="rId8"/>
    <p:sldId id="263" r:id="rId9"/>
    <p:sldId id="267" r:id="rId10"/>
  </p:sldIdLst>
  <p:sldSz cx="6858000" cy="9144000" type="letter"/>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DCADF1-B9CE-2F42-81F3-D4FCACAC1DEF}" v="47" dt="2021-09-01T00:55:59.5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51"/>
    <p:restoredTop sz="95801"/>
  </p:normalViewPr>
  <p:slideViewPr>
    <p:cSldViewPr snapToGrid="0" snapToObjects="1">
      <p:cViewPr>
        <p:scale>
          <a:sx n="100" d="100"/>
          <a:sy n="100" d="100"/>
        </p:scale>
        <p:origin x="2792"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rmet, Sera" userId="1ce3fcee-f8e5-4d32-8e9c-c5dd04674e17" providerId="ADAL" clId="{FFDCADF1-B9CE-2F42-81F3-D4FCACAC1DEF}"/>
    <pc:docChg chg="undo custSel addSld delSld modSld">
      <pc:chgData name="Sermet, Sera" userId="1ce3fcee-f8e5-4d32-8e9c-c5dd04674e17" providerId="ADAL" clId="{FFDCADF1-B9CE-2F42-81F3-D4FCACAC1DEF}" dt="2021-09-10T00:51:32.888" v="123" actId="1076"/>
      <pc:docMkLst>
        <pc:docMk/>
      </pc:docMkLst>
      <pc:sldChg chg="del">
        <pc:chgData name="Sermet, Sera" userId="1ce3fcee-f8e5-4d32-8e9c-c5dd04674e17" providerId="ADAL" clId="{FFDCADF1-B9CE-2F42-81F3-D4FCACAC1DEF}" dt="2021-09-10T00:49:47.119" v="86" actId="2696"/>
        <pc:sldMkLst>
          <pc:docMk/>
          <pc:sldMk cId="2088057864" sldId="256"/>
        </pc:sldMkLst>
      </pc:sldChg>
      <pc:sldChg chg="modSp mod">
        <pc:chgData name="Sermet, Sera" userId="1ce3fcee-f8e5-4d32-8e9c-c5dd04674e17" providerId="ADAL" clId="{FFDCADF1-B9CE-2F42-81F3-D4FCACAC1DEF}" dt="2021-09-10T00:50:49.831" v="111" actId="1038"/>
        <pc:sldMkLst>
          <pc:docMk/>
          <pc:sldMk cId="1099312346" sldId="257"/>
        </pc:sldMkLst>
        <pc:spChg chg="mod">
          <ac:chgData name="Sermet, Sera" userId="1ce3fcee-f8e5-4d32-8e9c-c5dd04674e17" providerId="ADAL" clId="{FFDCADF1-B9CE-2F42-81F3-D4FCACAC1DEF}" dt="2021-09-01T00:55:29.775" v="69" actId="20577"/>
          <ac:spMkLst>
            <pc:docMk/>
            <pc:sldMk cId="1099312346" sldId="257"/>
            <ac:spMk id="24" creationId="{E2EFAF15-5339-7443-8401-9596C0217B82}"/>
          </ac:spMkLst>
        </pc:spChg>
        <pc:grpChg chg="mod">
          <ac:chgData name="Sermet, Sera" userId="1ce3fcee-f8e5-4d32-8e9c-c5dd04674e17" providerId="ADAL" clId="{FFDCADF1-B9CE-2F42-81F3-D4FCACAC1DEF}" dt="2021-09-10T00:50:47.359" v="108" actId="1076"/>
          <ac:grpSpMkLst>
            <pc:docMk/>
            <pc:sldMk cId="1099312346" sldId="257"/>
            <ac:grpSpMk id="23" creationId="{99B339A2-2304-B645-9E0A-E2129D8E41A3}"/>
          </ac:grpSpMkLst>
        </pc:grpChg>
        <pc:picChg chg="mod">
          <ac:chgData name="Sermet, Sera" userId="1ce3fcee-f8e5-4d32-8e9c-c5dd04674e17" providerId="ADAL" clId="{FFDCADF1-B9CE-2F42-81F3-D4FCACAC1DEF}" dt="2021-09-10T00:50:39.092" v="106" actId="1038"/>
          <ac:picMkLst>
            <pc:docMk/>
            <pc:sldMk cId="1099312346" sldId="257"/>
            <ac:picMk id="20" creationId="{584575A8-2C1B-EB48-812B-00D63A850E9A}"/>
          </ac:picMkLst>
        </pc:picChg>
        <pc:picChg chg="mod">
          <ac:chgData name="Sermet, Sera" userId="1ce3fcee-f8e5-4d32-8e9c-c5dd04674e17" providerId="ADAL" clId="{FFDCADF1-B9CE-2F42-81F3-D4FCACAC1DEF}" dt="2021-09-10T00:50:49.831" v="111" actId="1038"/>
          <ac:picMkLst>
            <pc:docMk/>
            <pc:sldMk cId="1099312346" sldId="257"/>
            <ac:picMk id="22" creationId="{E461D31B-5549-E94A-827D-C60934A78279}"/>
          </ac:picMkLst>
        </pc:picChg>
      </pc:sldChg>
      <pc:sldChg chg="modSp mod">
        <pc:chgData name="Sermet, Sera" userId="1ce3fcee-f8e5-4d32-8e9c-c5dd04674e17" providerId="ADAL" clId="{FFDCADF1-B9CE-2F42-81F3-D4FCACAC1DEF}" dt="2021-09-10T00:50:17.848" v="101" actId="1037"/>
        <pc:sldMkLst>
          <pc:docMk/>
          <pc:sldMk cId="4294250475" sldId="260"/>
        </pc:sldMkLst>
        <pc:spChg chg="mod">
          <ac:chgData name="Sermet, Sera" userId="1ce3fcee-f8e5-4d32-8e9c-c5dd04674e17" providerId="ADAL" clId="{FFDCADF1-B9CE-2F42-81F3-D4FCACAC1DEF}" dt="2021-09-01T00:55:25.858" v="67" actId="20577"/>
          <ac:spMkLst>
            <pc:docMk/>
            <pc:sldMk cId="4294250475" sldId="260"/>
            <ac:spMk id="9" creationId="{D2CD9065-9C7C-5A4D-9F9C-597B2940F055}"/>
          </ac:spMkLst>
        </pc:spChg>
        <pc:picChg chg="mod">
          <ac:chgData name="Sermet, Sera" userId="1ce3fcee-f8e5-4d32-8e9c-c5dd04674e17" providerId="ADAL" clId="{FFDCADF1-B9CE-2F42-81F3-D4FCACAC1DEF}" dt="2021-09-10T00:49:54.062" v="88" actId="1037"/>
          <ac:picMkLst>
            <pc:docMk/>
            <pc:sldMk cId="4294250475" sldId="260"/>
            <ac:picMk id="2" creationId="{C2CC4CDB-415C-A043-A55D-58AEB32B3F13}"/>
          </ac:picMkLst>
        </pc:picChg>
        <pc:picChg chg="mod">
          <ac:chgData name="Sermet, Sera" userId="1ce3fcee-f8e5-4d32-8e9c-c5dd04674e17" providerId="ADAL" clId="{FFDCADF1-B9CE-2F42-81F3-D4FCACAC1DEF}" dt="2021-09-10T00:50:17.848" v="101" actId="1037"/>
          <ac:picMkLst>
            <pc:docMk/>
            <pc:sldMk cId="4294250475" sldId="260"/>
            <ac:picMk id="18" creationId="{3270494F-E13A-FC43-B947-67121E184462}"/>
          </ac:picMkLst>
        </pc:picChg>
        <pc:picChg chg="mod">
          <ac:chgData name="Sermet, Sera" userId="1ce3fcee-f8e5-4d32-8e9c-c5dd04674e17" providerId="ADAL" clId="{FFDCADF1-B9CE-2F42-81F3-D4FCACAC1DEF}" dt="2021-09-10T00:50:05.679" v="95" actId="1038"/>
          <ac:picMkLst>
            <pc:docMk/>
            <pc:sldMk cId="4294250475" sldId="260"/>
            <ac:picMk id="19" creationId="{B0FB5727-59F2-614C-92DF-FB255234F5A2}"/>
          </ac:picMkLst>
        </pc:picChg>
        <pc:picChg chg="mod">
          <ac:chgData name="Sermet, Sera" userId="1ce3fcee-f8e5-4d32-8e9c-c5dd04674e17" providerId="ADAL" clId="{FFDCADF1-B9CE-2F42-81F3-D4FCACAC1DEF}" dt="2021-09-10T00:50:13.853" v="99" actId="1038"/>
          <ac:picMkLst>
            <pc:docMk/>
            <pc:sldMk cId="4294250475" sldId="260"/>
            <ac:picMk id="25" creationId="{5E07BF3D-187E-7146-8112-3AD62428A867}"/>
          </ac:picMkLst>
        </pc:picChg>
        <pc:picChg chg="mod">
          <ac:chgData name="Sermet, Sera" userId="1ce3fcee-f8e5-4d32-8e9c-c5dd04674e17" providerId="ADAL" clId="{FFDCADF1-B9CE-2F42-81F3-D4FCACAC1DEF}" dt="2021-09-10T00:50:12.240" v="97" actId="1038"/>
          <ac:picMkLst>
            <pc:docMk/>
            <pc:sldMk cId="4294250475" sldId="260"/>
            <ac:picMk id="27" creationId="{DFE36B7D-C552-1343-951F-258D459FA66E}"/>
          </ac:picMkLst>
        </pc:picChg>
      </pc:sldChg>
      <pc:sldChg chg="modSp">
        <pc:chgData name="Sermet, Sera" userId="1ce3fcee-f8e5-4d32-8e9c-c5dd04674e17" providerId="ADAL" clId="{FFDCADF1-B9CE-2F42-81F3-D4FCACAC1DEF}" dt="2021-09-01T00:55:47.475" v="77" actId="20577"/>
        <pc:sldMkLst>
          <pc:docMk/>
          <pc:sldMk cId="3871301488" sldId="261"/>
        </pc:sldMkLst>
        <pc:spChg chg="mod">
          <ac:chgData name="Sermet, Sera" userId="1ce3fcee-f8e5-4d32-8e9c-c5dd04674e17" providerId="ADAL" clId="{FFDCADF1-B9CE-2F42-81F3-D4FCACAC1DEF}" dt="2021-09-01T00:55:47.475" v="77" actId="20577"/>
          <ac:spMkLst>
            <pc:docMk/>
            <pc:sldMk cId="3871301488" sldId="261"/>
            <ac:spMk id="41" creationId="{929A6899-AD9A-8047-9BA9-AD52F1FBAB71}"/>
          </ac:spMkLst>
        </pc:spChg>
      </pc:sldChg>
      <pc:sldChg chg="modSp mod">
        <pc:chgData name="Sermet, Sera" userId="1ce3fcee-f8e5-4d32-8e9c-c5dd04674e17" providerId="ADAL" clId="{FFDCADF1-B9CE-2F42-81F3-D4FCACAC1DEF}" dt="2021-09-10T00:51:32.888" v="123" actId="1076"/>
        <pc:sldMkLst>
          <pc:docMk/>
          <pc:sldMk cId="4078981895" sldId="262"/>
        </pc:sldMkLst>
        <pc:spChg chg="mod">
          <ac:chgData name="Sermet, Sera" userId="1ce3fcee-f8e5-4d32-8e9c-c5dd04674e17" providerId="ADAL" clId="{FFDCADF1-B9CE-2F42-81F3-D4FCACAC1DEF}" dt="2021-09-01T00:55:33.915" v="71" actId="20577"/>
          <ac:spMkLst>
            <pc:docMk/>
            <pc:sldMk cId="4078981895" sldId="262"/>
            <ac:spMk id="24" creationId="{E2EFAF15-5339-7443-8401-9596C0217B82}"/>
          </ac:spMkLst>
        </pc:spChg>
        <pc:grpChg chg="mod">
          <ac:chgData name="Sermet, Sera" userId="1ce3fcee-f8e5-4d32-8e9c-c5dd04674e17" providerId="ADAL" clId="{FFDCADF1-B9CE-2F42-81F3-D4FCACAC1DEF}" dt="2021-09-10T00:51:16.268" v="122" actId="1076"/>
          <ac:grpSpMkLst>
            <pc:docMk/>
            <pc:sldMk cId="4078981895" sldId="262"/>
            <ac:grpSpMk id="22" creationId="{0DEC22F2-BD05-144A-B6EC-863A851D2313}"/>
          </ac:grpSpMkLst>
        </pc:grpChg>
        <pc:picChg chg="mod">
          <ac:chgData name="Sermet, Sera" userId="1ce3fcee-f8e5-4d32-8e9c-c5dd04674e17" providerId="ADAL" clId="{FFDCADF1-B9CE-2F42-81F3-D4FCACAC1DEF}" dt="2021-09-10T00:51:07.792" v="117" actId="1038"/>
          <ac:picMkLst>
            <pc:docMk/>
            <pc:sldMk cId="4078981895" sldId="262"/>
            <ac:picMk id="9" creationId="{C0D622D0-7BD8-9740-9FB9-473724DC9ED9}"/>
          </ac:picMkLst>
        </pc:picChg>
        <pc:picChg chg="mod">
          <ac:chgData name="Sermet, Sera" userId="1ce3fcee-f8e5-4d32-8e9c-c5dd04674e17" providerId="ADAL" clId="{FFDCADF1-B9CE-2F42-81F3-D4FCACAC1DEF}" dt="2021-09-10T00:50:56.946" v="113" actId="1038"/>
          <ac:picMkLst>
            <pc:docMk/>
            <pc:sldMk cId="4078981895" sldId="262"/>
            <ac:picMk id="17" creationId="{4E0EADF4-BE38-4F43-B849-3F8BC51CE8E0}"/>
          </ac:picMkLst>
        </pc:picChg>
        <pc:picChg chg="mod">
          <ac:chgData name="Sermet, Sera" userId="1ce3fcee-f8e5-4d32-8e9c-c5dd04674e17" providerId="ADAL" clId="{FFDCADF1-B9CE-2F42-81F3-D4FCACAC1DEF}" dt="2021-09-10T00:51:32.888" v="123" actId="1076"/>
          <ac:picMkLst>
            <pc:docMk/>
            <pc:sldMk cId="4078981895" sldId="262"/>
            <ac:picMk id="20" creationId="{C0794AD4-8A6D-F844-BF20-FA305A194C7B}"/>
          </ac:picMkLst>
        </pc:picChg>
      </pc:sldChg>
      <pc:sldChg chg="modSp">
        <pc:chgData name="Sermet, Sera" userId="1ce3fcee-f8e5-4d32-8e9c-c5dd04674e17" providerId="ADAL" clId="{FFDCADF1-B9CE-2F42-81F3-D4FCACAC1DEF}" dt="2021-09-01T00:55:55.954" v="81" actId="20577"/>
        <pc:sldMkLst>
          <pc:docMk/>
          <pc:sldMk cId="574516876" sldId="263"/>
        </pc:sldMkLst>
        <pc:spChg chg="mod">
          <ac:chgData name="Sermet, Sera" userId="1ce3fcee-f8e5-4d32-8e9c-c5dd04674e17" providerId="ADAL" clId="{FFDCADF1-B9CE-2F42-81F3-D4FCACAC1DEF}" dt="2021-09-01T00:55:55.954" v="81" actId="20577"/>
          <ac:spMkLst>
            <pc:docMk/>
            <pc:sldMk cId="574516876" sldId="263"/>
            <ac:spMk id="24" creationId="{E2EFAF15-5339-7443-8401-9596C0217B82}"/>
          </ac:spMkLst>
        </pc:spChg>
      </pc:sldChg>
      <pc:sldChg chg="modSp">
        <pc:chgData name="Sermet, Sera" userId="1ce3fcee-f8e5-4d32-8e9c-c5dd04674e17" providerId="ADAL" clId="{FFDCADF1-B9CE-2F42-81F3-D4FCACAC1DEF}" dt="2021-09-01T00:55:39.074" v="73" actId="20577"/>
        <pc:sldMkLst>
          <pc:docMk/>
          <pc:sldMk cId="3917982106" sldId="264"/>
        </pc:sldMkLst>
        <pc:spChg chg="mod">
          <ac:chgData name="Sermet, Sera" userId="1ce3fcee-f8e5-4d32-8e9c-c5dd04674e17" providerId="ADAL" clId="{FFDCADF1-B9CE-2F42-81F3-D4FCACAC1DEF}" dt="2021-09-01T00:55:39.074" v="73" actId="20577"/>
          <ac:spMkLst>
            <pc:docMk/>
            <pc:sldMk cId="3917982106" sldId="264"/>
            <ac:spMk id="24" creationId="{E2EFAF15-5339-7443-8401-9596C0217B82}"/>
          </ac:spMkLst>
        </pc:spChg>
      </pc:sldChg>
      <pc:sldChg chg="modSp">
        <pc:chgData name="Sermet, Sera" userId="1ce3fcee-f8e5-4d32-8e9c-c5dd04674e17" providerId="ADAL" clId="{FFDCADF1-B9CE-2F42-81F3-D4FCACAC1DEF}" dt="2021-09-01T00:55:43.153" v="75" actId="20577"/>
        <pc:sldMkLst>
          <pc:docMk/>
          <pc:sldMk cId="269603328" sldId="265"/>
        </pc:sldMkLst>
        <pc:spChg chg="mod">
          <ac:chgData name="Sermet, Sera" userId="1ce3fcee-f8e5-4d32-8e9c-c5dd04674e17" providerId="ADAL" clId="{FFDCADF1-B9CE-2F42-81F3-D4FCACAC1DEF}" dt="2021-09-01T00:55:43.153" v="75" actId="20577"/>
          <ac:spMkLst>
            <pc:docMk/>
            <pc:sldMk cId="269603328" sldId="265"/>
            <ac:spMk id="24" creationId="{E2EFAF15-5339-7443-8401-9596C0217B82}"/>
          </ac:spMkLst>
        </pc:spChg>
      </pc:sldChg>
      <pc:sldChg chg="modSp">
        <pc:chgData name="Sermet, Sera" userId="1ce3fcee-f8e5-4d32-8e9c-c5dd04674e17" providerId="ADAL" clId="{FFDCADF1-B9CE-2F42-81F3-D4FCACAC1DEF}" dt="2021-09-01T00:55:51.515" v="79" actId="20577"/>
        <pc:sldMkLst>
          <pc:docMk/>
          <pc:sldMk cId="4005990263" sldId="266"/>
        </pc:sldMkLst>
        <pc:spChg chg="mod">
          <ac:chgData name="Sermet, Sera" userId="1ce3fcee-f8e5-4d32-8e9c-c5dd04674e17" providerId="ADAL" clId="{FFDCADF1-B9CE-2F42-81F3-D4FCACAC1DEF}" dt="2021-09-01T00:55:51.515" v="79" actId="20577"/>
          <ac:spMkLst>
            <pc:docMk/>
            <pc:sldMk cId="4005990263" sldId="266"/>
            <ac:spMk id="41" creationId="{929A6899-AD9A-8047-9BA9-AD52F1FBAB71}"/>
          </ac:spMkLst>
        </pc:spChg>
      </pc:sldChg>
      <pc:sldChg chg="modSp">
        <pc:chgData name="Sermet, Sera" userId="1ce3fcee-f8e5-4d32-8e9c-c5dd04674e17" providerId="ADAL" clId="{FFDCADF1-B9CE-2F42-81F3-D4FCACAC1DEF}" dt="2021-09-01T00:55:59.502" v="84" actId="20577"/>
        <pc:sldMkLst>
          <pc:docMk/>
          <pc:sldMk cId="533728322" sldId="267"/>
        </pc:sldMkLst>
        <pc:spChg chg="mod">
          <ac:chgData name="Sermet, Sera" userId="1ce3fcee-f8e5-4d32-8e9c-c5dd04674e17" providerId="ADAL" clId="{FFDCADF1-B9CE-2F42-81F3-D4FCACAC1DEF}" dt="2021-09-01T00:55:59.502" v="84" actId="20577"/>
          <ac:spMkLst>
            <pc:docMk/>
            <pc:sldMk cId="533728322" sldId="267"/>
            <ac:spMk id="24" creationId="{E2EFAF15-5339-7443-8401-9596C0217B82}"/>
          </ac:spMkLst>
        </pc:spChg>
      </pc:sldChg>
      <pc:sldChg chg="modSp new del mod">
        <pc:chgData name="Sermet, Sera" userId="1ce3fcee-f8e5-4d32-8e9c-c5dd04674e17" providerId="ADAL" clId="{FFDCADF1-B9CE-2F42-81F3-D4FCACAC1DEF}" dt="2021-09-01T00:56:05.205" v="85" actId="2696"/>
        <pc:sldMkLst>
          <pc:docMk/>
          <pc:sldMk cId="3746359832" sldId="268"/>
        </pc:sldMkLst>
        <pc:spChg chg="mod">
          <ac:chgData name="Sermet, Sera" userId="1ce3fcee-f8e5-4d32-8e9c-c5dd04674e17" providerId="ADAL" clId="{FFDCADF1-B9CE-2F42-81F3-D4FCACAC1DEF}" dt="2021-08-25T19:27:37.212" v="23" actId="20577"/>
          <ac:spMkLst>
            <pc:docMk/>
            <pc:sldMk cId="3746359832" sldId="268"/>
            <ac:spMk id="2" creationId="{3EB4DFCA-84BD-FE49-B698-D008FC10189A}"/>
          </ac:spMkLst>
        </pc:spChg>
        <pc:spChg chg="mod">
          <ac:chgData name="Sermet, Sera" userId="1ce3fcee-f8e5-4d32-8e9c-c5dd04674e17" providerId="ADAL" clId="{FFDCADF1-B9CE-2F42-81F3-D4FCACAC1DEF}" dt="2021-08-25T19:27:46.559" v="46" actId="20577"/>
          <ac:spMkLst>
            <pc:docMk/>
            <pc:sldMk cId="3746359832" sldId="268"/>
            <ac:spMk id="3" creationId="{C4179CFC-5E9A-9B4D-BD31-14CA008C2475}"/>
          </ac:spMkLst>
        </pc:spChg>
      </pc:sldChg>
    </pc:docChg>
  </pc:docChgLst>
  <pc:docChgLst>
    <pc:chgData name="Sermet, Sera" userId="1ce3fcee-f8e5-4d32-8e9c-c5dd04674e17" providerId="ADAL" clId="{AC0D6183-204B-3E48-ADAE-D7F53309CFA1}"/>
    <pc:docChg chg="undo custSel modSld modMainMaster modNotesMaster">
      <pc:chgData name="Sermet, Sera" userId="1ce3fcee-f8e5-4d32-8e9c-c5dd04674e17" providerId="ADAL" clId="{AC0D6183-204B-3E48-ADAE-D7F53309CFA1}" dt="2021-08-04T20:18:45.619" v="1325" actId="20577"/>
      <pc:docMkLst>
        <pc:docMk/>
      </pc:docMkLst>
      <pc:sldChg chg="modSp modNotes modNotesTx">
        <pc:chgData name="Sermet, Sera" userId="1ce3fcee-f8e5-4d32-8e9c-c5dd04674e17" providerId="ADAL" clId="{AC0D6183-204B-3E48-ADAE-D7F53309CFA1}" dt="2021-08-04T15:17:00.820" v="30"/>
        <pc:sldMkLst>
          <pc:docMk/>
          <pc:sldMk cId="2088057864" sldId="256"/>
        </pc:sldMkLst>
        <pc:spChg chg="mod">
          <ac:chgData name="Sermet, Sera" userId="1ce3fcee-f8e5-4d32-8e9c-c5dd04674e17" providerId="ADAL" clId="{AC0D6183-204B-3E48-ADAE-D7F53309CFA1}" dt="2021-08-04T15:17:00.820" v="30"/>
          <ac:spMkLst>
            <pc:docMk/>
            <pc:sldMk cId="2088057864" sldId="256"/>
            <ac:spMk id="2" creationId="{81751DE8-3B2E-A540-BE14-89D6B6A3D786}"/>
          </ac:spMkLst>
        </pc:spChg>
        <pc:spChg chg="mod">
          <ac:chgData name="Sermet, Sera" userId="1ce3fcee-f8e5-4d32-8e9c-c5dd04674e17" providerId="ADAL" clId="{AC0D6183-204B-3E48-ADAE-D7F53309CFA1}" dt="2021-08-04T15:17:00.820" v="30"/>
          <ac:spMkLst>
            <pc:docMk/>
            <pc:sldMk cId="2088057864" sldId="256"/>
            <ac:spMk id="3" creationId="{6793B371-240A-544E-8A66-329FFBC827E5}"/>
          </ac:spMkLst>
        </pc:spChg>
      </pc:sldChg>
      <pc:sldChg chg="modSp mod">
        <pc:chgData name="Sermet, Sera" userId="1ce3fcee-f8e5-4d32-8e9c-c5dd04674e17" providerId="ADAL" clId="{AC0D6183-204B-3E48-ADAE-D7F53309CFA1}" dt="2021-08-04T20:04:14.598" v="1307" actId="20577"/>
        <pc:sldMkLst>
          <pc:docMk/>
          <pc:sldMk cId="1099312346" sldId="257"/>
        </pc:sldMkLst>
        <pc:spChg chg="mod">
          <ac:chgData name="Sermet, Sera" userId="1ce3fcee-f8e5-4d32-8e9c-c5dd04674e17" providerId="ADAL" clId="{AC0D6183-204B-3E48-ADAE-D7F53309CFA1}" dt="2021-08-04T15:17:00.820" v="30"/>
          <ac:spMkLst>
            <pc:docMk/>
            <pc:sldMk cId="1099312346" sldId="257"/>
            <ac:spMk id="4" creationId="{543596B1-F443-3945-A431-5DD04E81070E}"/>
          </ac:spMkLst>
        </pc:spChg>
        <pc:spChg chg="mod">
          <ac:chgData name="Sermet, Sera" userId="1ce3fcee-f8e5-4d32-8e9c-c5dd04674e17" providerId="ADAL" clId="{AC0D6183-204B-3E48-ADAE-D7F53309CFA1}" dt="2021-08-04T15:17:00.820" v="30"/>
          <ac:spMkLst>
            <pc:docMk/>
            <pc:sldMk cId="1099312346" sldId="257"/>
            <ac:spMk id="5" creationId="{28574AA4-74AB-B449-B31B-F235B8D36EAC}"/>
          </ac:spMkLst>
        </pc:spChg>
        <pc:spChg chg="mod">
          <ac:chgData name="Sermet, Sera" userId="1ce3fcee-f8e5-4d32-8e9c-c5dd04674e17" providerId="ADAL" clId="{AC0D6183-204B-3E48-ADAE-D7F53309CFA1}" dt="2021-08-04T15:17:00.820" v="30"/>
          <ac:spMkLst>
            <pc:docMk/>
            <pc:sldMk cId="1099312346" sldId="257"/>
            <ac:spMk id="6" creationId="{91B9C116-2F93-7A4A-9448-40D57CFC1A5C}"/>
          </ac:spMkLst>
        </pc:spChg>
        <pc:spChg chg="mod">
          <ac:chgData name="Sermet, Sera" userId="1ce3fcee-f8e5-4d32-8e9c-c5dd04674e17" providerId="ADAL" clId="{AC0D6183-204B-3E48-ADAE-D7F53309CFA1}" dt="2021-08-04T15:17:00.820" v="30"/>
          <ac:spMkLst>
            <pc:docMk/>
            <pc:sldMk cId="1099312346" sldId="257"/>
            <ac:spMk id="7" creationId="{90FF85FE-94B8-574D-BAA2-954E48218BE8}"/>
          </ac:spMkLst>
        </pc:spChg>
        <pc:spChg chg="mod">
          <ac:chgData name="Sermet, Sera" userId="1ce3fcee-f8e5-4d32-8e9c-c5dd04674e17" providerId="ADAL" clId="{AC0D6183-204B-3E48-ADAE-D7F53309CFA1}" dt="2021-08-04T19:27:35.008" v="706" actId="1076"/>
          <ac:spMkLst>
            <pc:docMk/>
            <pc:sldMk cId="1099312346" sldId="257"/>
            <ac:spMk id="10" creationId="{026FC7D9-BDA2-EF40-8A4C-12F6B724FF35}"/>
          </ac:spMkLst>
        </pc:spChg>
        <pc:spChg chg="mod">
          <ac:chgData name="Sermet, Sera" userId="1ce3fcee-f8e5-4d32-8e9c-c5dd04674e17" providerId="ADAL" clId="{AC0D6183-204B-3E48-ADAE-D7F53309CFA1}" dt="2021-08-04T19:27:35.008" v="706" actId="1076"/>
          <ac:spMkLst>
            <pc:docMk/>
            <pc:sldMk cId="1099312346" sldId="257"/>
            <ac:spMk id="11" creationId="{4D74A789-3F0A-5140-8942-DAC1BFACCB9C}"/>
          </ac:spMkLst>
        </pc:spChg>
        <pc:spChg chg="mod">
          <ac:chgData name="Sermet, Sera" userId="1ce3fcee-f8e5-4d32-8e9c-c5dd04674e17" providerId="ADAL" clId="{AC0D6183-204B-3E48-ADAE-D7F53309CFA1}" dt="2021-08-04T19:27:35.008" v="706" actId="1076"/>
          <ac:spMkLst>
            <pc:docMk/>
            <pc:sldMk cId="1099312346" sldId="257"/>
            <ac:spMk id="12" creationId="{4F4E11B6-8E37-4B4C-891D-2F0F37B1CF40}"/>
          </ac:spMkLst>
        </pc:spChg>
        <pc:spChg chg="mod">
          <ac:chgData name="Sermet, Sera" userId="1ce3fcee-f8e5-4d32-8e9c-c5dd04674e17" providerId="ADAL" clId="{AC0D6183-204B-3E48-ADAE-D7F53309CFA1}" dt="2021-08-04T19:28:12.311" v="708" actId="1076"/>
          <ac:spMkLst>
            <pc:docMk/>
            <pc:sldMk cId="1099312346" sldId="257"/>
            <ac:spMk id="13" creationId="{31660288-7A70-584D-AADD-A414936D1B74}"/>
          </ac:spMkLst>
        </pc:spChg>
        <pc:spChg chg="mod">
          <ac:chgData name="Sermet, Sera" userId="1ce3fcee-f8e5-4d32-8e9c-c5dd04674e17" providerId="ADAL" clId="{AC0D6183-204B-3E48-ADAE-D7F53309CFA1}" dt="2021-08-04T19:28:04.128" v="707" actId="1076"/>
          <ac:spMkLst>
            <pc:docMk/>
            <pc:sldMk cId="1099312346" sldId="257"/>
            <ac:spMk id="14" creationId="{0054DC37-4977-754F-9FED-7DFF2E64BD3A}"/>
          </ac:spMkLst>
        </pc:spChg>
        <pc:spChg chg="mod">
          <ac:chgData name="Sermet, Sera" userId="1ce3fcee-f8e5-4d32-8e9c-c5dd04674e17" providerId="ADAL" clId="{AC0D6183-204B-3E48-ADAE-D7F53309CFA1}" dt="2021-08-04T19:28:04.128" v="707" actId="1076"/>
          <ac:spMkLst>
            <pc:docMk/>
            <pc:sldMk cId="1099312346" sldId="257"/>
            <ac:spMk id="15" creationId="{69492FBF-DE0A-E042-83EB-ED19933ED64D}"/>
          </ac:spMkLst>
        </pc:spChg>
        <pc:spChg chg="mod">
          <ac:chgData name="Sermet, Sera" userId="1ce3fcee-f8e5-4d32-8e9c-c5dd04674e17" providerId="ADAL" clId="{AC0D6183-204B-3E48-ADAE-D7F53309CFA1}" dt="2021-08-04T19:28:04.128" v="707" actId="1076"/>
          <ac:spMkLst>
            <pc:docMk/>
            <pc:sldMk cId="1099312346" sldId="257"/>
            <ac:spMk id="16" creationId="{519128A4-5135-7C40-B262-D1F630BF7B0F}"/>
          </ac:spMkLst>
        </pc:spChg>
        <pc:spChg chg="mod">
          <ac:chgData name="Sermet, Sera" userId="1ce3fcee-f8e5-4d32-8e9c-c5dd04674e17" providerId="ADAL" clId="{AC0D6183-204B-3E48-ADAE-D7F53309CFA1}" dt="2021-08-04T19:28:04.128" v="707" actId="1076"/>
          <ac:spMkLst>
            <pc:docMk/>
            <pc:sldMk cId="1099312346" sldId="257"/>
            <ac:spMk id="17" creationId="{C9DF7DC0-AE45-5F41-8B1C-C70455E0950A}"/>
          </ac:spMkLst>
        </pc:spChg>
        <pc:spChg chg="mod">
          <ac:chgData name="Sermet, Sera" userId="1ce3fcee-f8e5-4d32-8e9c-c5dd04674e17" providerId="ADAL" clId="{AC0D6183-204B-3E48-ADAE-D7F53309CFA1}" dt="2021-08-04T20:04:14.598" v="1307" actId="20577"/>
          <ac:spMkLst>
            <pc:docMk/>
            <pc:sldMk cId="1099312346" sldId="257"/>
            <ac:spMk id="24" creationId="{E2EFAF15-5339-7443-8401-9596C0217B82}"/>
          </ac:spMkLst>
        </pc:spChg>
        <pc:spChg chg="mod">
          <ac:chgData name="Sermet, Sera" userId="1ce3fcee-f8e5-4d32-8e9c-c5dd04674e17" providerId="ADAL" clId="{AC0D6183-204B-3E48-ADAE-D7F53309CFA1}" dt="2021-08-04T19:28:29.572" v="709" actId="1076"/>
          <ac:spMkLst>
            <pc:docMk/>
            <pc:sldMk cId="1099312346" sldId="257"/>
            <ac:spMk id="31" creationId="{D98C1B23-A373-9E4F-93F5-7AAE0D9D1030}"/>
          </ac:spMkLst>
        </pc:spChg>
        <pc:spChg chg="mod">
          <ac:chgData name="Sermet, Sera" userId="1ce3fcee-f8e5-4d32-8e9c-c5dd04674e17" providerId="ADAL" clId="{AC0D6183-204B-3E48-ADAE-D7F53309CFA1}" dt="2021-08-04T19:28:29.572" v="709" actId="1076"/>
          <ac:spMkLst>
            <pc:docMk/>
            <pc:sldMk cId="1099312346" sldId="257"/>
            <ac:spMk id="32" creationId="{E835C262-D9B6-2F4C-9850-495D296D9E68}"/>
          </ac:spMkLst>
        </pc:spChg>
        <pc:grpChg chg="mod">
          <ac:chgData name="Sermet, Sera" userId="1ce3fcee-f8e5-4d32-8e9c-c5dd04674e17" providerId="ADAL" clId="{AC0D6183-204B-3E48-ADAE-D7F53309CFA1}" dt="2021-08-04T20:02:47.847" v="1305" actId="1076"/>
          <ac:grpSpMkLst>
            <pc:docMk/>
            <pc:sldMk cId="1099312346" sldId="257"/>
            <ac:grpSpMk id="23" creationId="{99B339A2-2304-B645-9E0A-E2129D8E41A3}"/>
          </ac:grpSpMkLst>
        </pc:grpChg>
        <pc:picChg chg="mod">
          <ac:chgData name="Sermet, Sera" userId="1ce3fcee-f8e5-4d32-8e9c-c5dd04674e17" providerId="ADAL" clId="{AC0D6183-204B-3E48-ADAE-D7F53309CFA1}" dt="2021-08-04T15:17:00.820" v="30"/>
          <ac:picMkLst>
            <pc:docMk/>
            <pc:sldMk cId="1099312346" sldId="257"/>
            <ac:picMk id="8" creationId="{893DBF46-B1DA-2E40-AB8C-59A8FA6124A4}"/>
          </ac:picMkLst>
        </pc:picChg>
        <pc:picChg chg="mod">
          <ac:chgData name="Sermet, Sera" userId="1ce3fcee-f8e5-4d32-8e9c-c5dd04674e17" providerId="ADAL" clId="{AC0D6183-204B-3E48-ADAE-D7F53309CFA1}" dt="2021-08-04T15:17:00.820" v="30"/>
          <ac:picMkLst>
            <pc:docMk/>
            <pc:sldMk cId="1099312346" sldId="257"/>
            <ac:picMk id="9" creationId="{3E5AD0E1-8A07-7043-A430-357F9D78F915}"/>
          </ac:picMkLst>
        </pc:picChg>
        <pc:picChg chg="mod">
          <ac:chgData name="Sermet, Sera" userId="1ce3fcee-f8e5-4d32-8e9c-c5dd04674e17" providerId="ADAL" clId="{AC0D6183-204B-3E48-ADAE-D7F53309CFA1}" dt="2021-08-04T19:27:35.008" v="706" actId="1076"/>
          <ac:picMkLst>
            <pc:docMk/>
            <pc:sldMk cId="1099312346" sldId="257"/>
            <ac:picMk id="18" creationId="{C1BD6AA8-1215-0047-8CAD-8E55FD8C9987}"/>
          </ac:picMkLst>
        </pc:picChg>
        <pc:picChg chg="mod">
          <ac:chgData name="Sermet, Sera" userId="1ce3fcee-f8e5-4d32-8e9c-c5dd04674e17" providerId="ADAL" clId="{AC0D6183-204B-3E48-ADAE-D7F53309CFA1}" dt="2021-08-04T19:27:35.008" v="706" actId="1076"/>
          <ac:picMkLst>
            <pc:docMk/>
            <pc:sldMk cId="1099312346" sldId="257"/>
            <ac:picMk id="19" creationId="{FC0662FA-90D7-EB48-8484-0A8EA9827614}"/>
          </ac:picMkLst>
        </pc:picChg>
        <pc:picChg chg="mod">
          <ac:chgData name="Sermet, Sera" userId="1ce3fcee-f8e5-4d32-8e9c-c5dd04674e17" providerId="ADAL" clId="{AC0D6183-204B-3E48-ADAE-D7F53309CFA1}" dt="2021-08-04T19:28:04.128" v="707" actId="1076"/>
          <ac:picMkLst>
            <pc:docMk/>
            <pc:sldMk cId="1099312346" sldId="257"/>
            <ac:picMk id="20" creationId="{584575A8-2C1B-EB48-812B-00D63A850E9A}"/>
          </ac:picMkLst>
        </pc:picChg>
        <pc:picChg chg="mod">
          <ac:chgData name="Sermet, Sera" userId="1ce3fcee-f8e5-4d32-8e9c-c5dd04674e17" providerId="ADAL" clId="{AC0D6183-204B-3E48-ADAE-D7F53309CFA1}" dt="2021-08-04T19:28:04.128" v="707" actId="1076"/>
          <ac:picMkLst>
            <pc:docMk/>
            <pc:sldMk cId="1099312346" sldId="257"/>
            <ac:picMk id="21" creationId="{4E0D7F02-B1DE-3D4A-A315-D4E60E6FE139}"/>
          </ac:picMkLst>
        </pc:picChg>
        <pc:picChg chg="mod">
          <ac:chgData name="Sermet, Sera" userId="1ce3fcee-f8e5-4d32-8e9c-c5dd04674e17" providerId="ADAL" clId="{AC0D6183-204B-3E48-ADAE-D7F53309CFA1}" dt="2021-08-04T19:28:29.572" v="709" actId="1076"/>
          <ac:picMkLst>
            <pc:docMk/>
            <pc:sldMk cId="1099312346" sldId="257"/>
            <ac:picMk id="22" creationId="{E461D31B-5549-E94A-827D-C60934A78279}"/>
          </ac:picMkLst>
        </pc:picChg>
        <pc:picChg chg="mod">
          <ac:chgData name="Sermet, Sera" userId="1ce3fcee-f8e5-4d32-8e9c-c5dd04674e17" providerId="ADAL" clId="{AC0D6183-204B-3E48-ADAE-D7F53309CFA1}" dt="2021-08-04T15:17:00.820" v="30"/>
          <ac:picMkLst>
            <pc:docMk/>
            <pc:sldMk cId="1099312346" sldId="257"/>
            <ac:picMk id="25" creationId="{243E5B9F-59FA-CB4A-8435-C0DEBA25F583}"/>
          </ac:picMkLst>
        </pc:picChg>
        <pc:picChg chg="mod">
          <ac:chgData name="Sermet, Sera" userId="1ce3fcee-f8e5-4d32-8e9c-c5dd04674e17" providerId="ADAL" clId="{AC0D6183-204B-3E48-ADAE-D7F53309CFA1}" dt="2021-08-04T15:17:00.820" v="30"/>
          <ac:picMkLst>
            <pc:docMk/>
            <pc:sldMk cId="1099312346" sldId="257"/>
            <ac:picMk id="26" creationId="{55CA5761-751A-5E4C-AE33-3293A9DA359F}"/>
          </ac:picMkLst>
        </pc:picChg>
        <pc:picChg chg="mod">
          <ac:chgData name="Sermet, Sera" userId="1ce3fcee-f8e5-4d32-8e9c-c5dd04674e17" providerId="ADAL" clId="{AC0D6183-204B-3E48-ADAE-D7F53309CFA1}" dt="2021-08-04T19:27:35.008" v="706" actId="1076"/>
          <ac:picMkLst>
            <pc:docMk/>
            <pc:sldMk cId="1099312346" sldId="257"/>
            <ac:picMk id="27" creationId="{8DD0283A-C54E-8D47-84DA-A47E6D51EE5C}"/>
          </ac:picMkLst>
        </pc:picChg>
        <pc:picChg chg="mod">
          <ac:chgData name="Sermet, Sera" userId="1ce3fcee-f8e5-4d32-8e9c-c5dd04674e17" providerId="ADAL" clId="{AC0D6183-204B-3E48-ADAE-D7F53309CFA1}" dt="2021-08-04T19:27:35.008" v="706" actId="1076"/>
          <ac:picMkLst>
            <pc:docMk/>
            <pc:sldMk cId="1099312346" sldId="257"/>
            <ac:picMk id="28" creationId="{034E5C48-93CA-1446-BAD2-7EA5BC43D870}"/>
          </ac:picMkLst>
        </pc:picChg>
        <pc:picChg chg="mod">
          <ac:chgData name="Sermet, Sera" userId="1ce3fcee-f8e5-4d32-8e9c-c5dd04674e17" providerId="ADAL" clId="{AC0D6183-204B-3E48-ADAE-D7F53309CFA1}" dt="2021-08-04T19:28:04.128" v="707" actId="1076"/>
          <ac:picMkLst>
            <pc:docMk/>
            <pc:sldMk cId="1099312346" sldId="257"/>
            <ac:picMk id="29" creationId="{0EC844FB-D3C7-BB4F-8488-807C9E82C632}"/>
          </ac:picMkLst>
        </pc:picChg>
        <pc:picChg chg="mod">
          <ac:chgData name="Sermet, Sera" userId="1ce3fcee-f8e5-4d32-8e9c-c5dd04674e17" providerId="ADAL" clId="{AC0D6183-204B-3E48-ADAE-D7F53309CFA1}" dt="2021-08-04T19:28:04.128" v="707" actId="1076"/>
          <ac:picMkLst>
            <pc:docMk/>
            <pc:sldMk cId="1099312346" sldId="257"/>
            <ac:picMk id="30" creationId="{F646C4E3-898B-4740-8583-8BD9A42129A8}"/>
          </ac:picMkLst>
        </pc:picChg>
        <pc:picChg chg="mod">
          <ac:chgData name="Sermet, Sera" userId="1ce3fcee-f8e5-4d32-8e9c-c5dd04674e17" providerId="ADAL" clId="{AC0D6183-204B-3E48-ADAE-D7F53309CFA1}" dt="2021-08-04T19:28:29.572" v="709" actId="1076"/>
          <ac:picMkLst>
            <pc:docMk/>
            <pc:sldMk cId="1099312346" sldId="257"/>
            <ac:picMk id="33" creationId="{6D9EF486-B14C-454D-A0D0-B959D8115939}"/>
          </ac:picMkLst>
        </pc:picChg>
      </pc:sldChg>
      <pc:sldChg chg="addSp delSp modSp mod modNotesTx">
        <pc:chgData name="Sermet, Sera" userId="1ce3fcee-f8e5-4d32-8e9c-c5dd04674e17" providerId="ADAL" clId="{AC0D6183-204B-3E48-ADAE-D7F53309CFA1}" dt="2021-08-04T20:18:45.619" v="1325" actId="20577"/>
        <pc:sldMkLst>
          <pc:docMk/>
          <pc:sldMk cId="4294250475" sldId="260"/>
        </pc:sldMkLst>
        <pc:spChg chg="mod">
          <ac:chgData name="Sermet, Sera" userId="1ce3fcee-f8e5-4d32-8e9c-c5dd04674e17" providerId="ADAL" clId="{AC0D6183-204B-3E48-ADAE-D7F53309CFA1}" dt="2021-08-04T15:17:00.820" v="30"/>
          <ac:spMkLst>
            <pc:docMk/>
            <pc:sldMk cId="4294250475" sldId="260"/>
            <ac:spMk id="4" creationId="{543596B1-F443-3945-A431-5DD04E81070E}"/>
          </ac:spMkLst>
        </pc:spChg>
        <pc:spChg chg="mod">
          <ac:chgData name="Sermet, Sera" userId="1ce3fcee-f8e5-4d32-8e9c-c5dd04674e17" providerId="ADAL" clId="{AC0D6183-204B-3E48-ADAE-D7F53309CFA1}" dt="2021-08-04T15:17:00.820" v="30"/>
          <ac:spMkLst>
            <pc:docMk/>
            <pc:sldMk cId="4294250475" sldId="260"/>
            <ac:spMk id="5" creationId="{28574AA4-74AB-B449-B31B-F235B8D36EAC}"/>
          </ac:spMkLst>
        </pc:spChg>
        <pc:spChg chg="mod">
          <ac:chgData name="Sermet, Sera" userId="1ce3fcee-f8e5-4d32-8e9c-c5dd04674e17" providerId="ADAL" clId="{AC0D6183-204B-3E48-ADAE-D7F53309CFA1}" dt="2021-08-04T15:17:00.820" v="30"/>
          <ac:spMkLst>
            <pc:docMk/>
            <pc:sldMk cId="4294250475" sldId="260"/>
            <ac:spMk id="6" creationId="{91B9C116-2F93-7A4A-9448-40D57CFC1A5C}"/>
          </ac:spMkLst>
        </pc:spChg>
        <pc:spChg chg="mod">
          <ac:chgData name="Sermet, Sera" userId="1ce3fcee-f8e5-4d32-8e9c-c5dd04674e17" providerId="ADAL" clId="{AC0D6183-204B-3E48-ADAE-D7F53309CFA1}" dt="2021-08-04T15:17:00.820" v="30"/>
          <ac:spMkLst>
            <pc:docMk/>
            <pc:sldMk cId="4294250475" sldId="260"/>
            <ac:spMk id="7" creationId="{90FF85FE-94B8-574D-BAA2-954E48218BE8}"/>
          </ac:spMkLst>
        </pc:spChg>
        <pc:spChg chg="mod">
          <ac:chgData name="Sermet, Sera" userId="1ce3fcee-f8e5-4d32-8e9c-c5dd04674e17" providerId="ADAL" clId="{AC0D6183-204B-3E48-ADAE-D7F53309CFA1}" dt="2021-08-04T20:18:45.619" v="1325" actId="20577"/>
          <ac:spMkLst>
            <pc:docMk/>
            <pc:sldMk cId="4294250475" sldId="260"/>
            <ac:spMk id="9" creationId="{D2CD9065-9C7C-5A4D-9F9C-597B2940F055}"/>
          </ac:spMkLst>
        </pc:spChg>
        <pc:spChg chg="del mod">
          <ac:chgData name="Sermet, Sera" userId="1ce3fcee-f8e5-4d32-8e9c-c5dd04674e17" providerId="ADAL" clId="{AC0D6183-204B-3E48-ADAE-D7F53309CFA1}" dt="2021-08-04T19:24:40.365" v="687" actId="478"/>
          <ac:spMkLst>
            <pc:docMk/>
            <pc:sldMk cId="4294250475" sldId="260"/>
            <ac:spMk id="10" creationId="{026FC7D9-BDA2-EF40-8A4C-12F6B724FF35}"/>
          </ac:spMkLst>
        </pc:spChg>
        <pc:spChg chg="del mod">
          <ac:chgData name="Sermet, Sera" userId="1ce3fcee-f8e5-4d32-8e9c-c5dd04674e17" providerId="ADAL" clId="{AC0D6183-204B-3E48-ADAE-D7F53309CFA1}" dt="2021-08-04T19:24:37.665" v="686" actId="478"/>
          <ac:spMkLst>
            <pc:docMk/>
            <pc:sldMk cId="4294250475" sldId="260"/>
            <ac:spMk id="11" creationId="{4D74A789-3F0A-5140-8942-DAC1BFACCB9C}"/>
          </ac:spMkLst>
        </pc:spChg>
        <pc:spChg chg="mod">
          <ac:chgData name="Sermet, Sera" userId="1ce3fcee-f8e5-4d32-8e9c-c5dd04674e17" providerId="ADAL" clId="{AC0D6183-204B-3E48-ADAE-D7F53309CFA1}" dt="2021-08-04T19:28:56.662" v="711" actId="20577"/>
          <ac:spMkLst>
            <pc:docMk/>
            <pc:sldMk cId="4294250475" sldId="260"/>
            <ac:spMk id="12" creationId="{4F4E11B6-8E37-4B4C-891D-2F0F37B1CF40}"/>
          </ac:spMkLst>
        </pc:spChg>
        <pc:spChg chg="mod">
          <ac:chgData name="Sermet, Sera" userId="1ce3fcee-f8e5-4d32-8e9c-c5dd04674e17" providerId="ADAL" clId="{AC0D6183-204B-3E48-ADAE-D7F53309CFA1}" dt="2021-08-04T19:28:58.677" v="713" actId="20577"/>
          <ac:spMkLst>
            <pc:docMk/>
            <pc:sldMk cId="4294250475" sldId="260"/>
            <ac:spMk id="13" creationId="{31660288-7A70-584D-AADD-A414936D1B74}"/>
          </ac:spMkLst>
        </pc:spChg>
        <pc:spChg chg="mod">
          <ac:chgData name="Sermet, Sera" userId="1ce3fcee-f8e5-4d32-8e9c-c5dd04674e17" providerId="ADAL" clId="{AC0D6183-204B-3E48-ADAE-D7F53309CFA1}" dt="2021-08-04T19:29:06.099" v="717" actId="20577"/>
          <ac:spMkLst>
            <pc:docMk/>
            <pc:sldMk cId="4294250475" sldId="260"/>
            <ac:spMk id="14" creationId="{0054DC37-4977-754F-9FED-7DFF2E64BD3A}"/>
          </ac:spMkLst>
        </pc:spChg>
        <pc:spChg chg="mod">
          <ac:chgData name="Sermet, Sera" userId="1ce3fcee-f8e5-4d32-8e9c-c5dd04674e17" providerId="ADAL" clId="{AC0D6183-204B-3E48-ADAE-D7F53309CFA1}" dt="2021-08-04T19:29:16.738" v="719" actId="20577"/>
          <ac:spMkLst>
            <pc:docMk/>
            <pc:sldMk cId="4294250475" sldId="260"/>
            <ac:spMk id="15" creationId="{69492FBF-DE0A-E042-83EB-ED19933ED64D}"/>
          </ac:spMkLst>
        </pc:spChg>
        <pc:spChg chg="mod">
          <ac:chgData name="Sermet, Sera" userId="1ce3fcee-f8e5-4d32-8e9c-c5dd04674e17" providerId="ADAL" clId="{AC0D6183-204B-3E48-ADAE-D7F53309CFA1}" dt="2021-08-04T19:29:19.775" v="721" actId="20577"/>
          <ac:spMkLst>
            <pc:docMk/>
            <pc:sldMk cId="4294250475" sldId="260"/>
            <ac:spMk id="16" creationId="{519128A4-5135-7C40-B262-D1F630BF7B0F}"/>
          </ac:spMkLst>
        </pc:spChg>
        <pc:spChg chg="mod">
          <ac:chgData name="Sermet, Sera" userId="1ce3fcee-f8e5-4d32-8e9c-c5dd04674e17" providerId="ADAL" clId="{AC0D6183-204B-3E48-ADAE-D7F53309CFA1}" dt="2021-08-04T19:29:23.135" v="723" actId="20577"/>
          <ac:spMkLst>
            <pc:docMk/>
            <pc:sldMk cId="4294250475" sldId="260"/>
            <ac:spMk id="17" creationId="{C9DF7DC0-AE45-5F41-8B1C-C70455E0950A}"/>
          </ac:spMkLst>
        </pc:spChg>
        <pc:grpChg chg="mod">
          <ac:chgData name="Sermet, Sera" userId="1ce3fcee-f8e5-4d32-8e9c-c5dd04674e17" providerId="ADAL" clId="{AC0D6183-204B-3E48-ADAE-D7F53309CFA1}" dt="2021-08-04T19:58:04.639" v="1272" actId="1076"/>
          <ac:grpSpMkLst>
            <pc:docMk/>
            <pc:sldMk cId="4294250475" sldId="260"/>
            <ac:grpSpMk id="28" creationId="{57520AA3-ACE4-FE46-B005-48D88735FB15}"/>
          </ac:grpSpMkLst>
        </pc:grpChg>
        <pc:picChg chg="mod">
          <ac:chgData name="Sermet, Sera" userId="1ce3fcee-f8e5-4d32-8e9c-c5dd04674e17" providerId="ADAL" clId="{AC0D6183-204B-3E48-ADAE-D7F53309CFA1}" dt="2021-08-04T19:25:40.286" v="695" actId="1036"/>
          <ac:picMkLst>
            <pc:docMk/>
            <pc:sldMk cId="4294250475" sldId="260"/>
            <ac:picMk id="2" creationId="{C2CC4CDB-415C-A043-A55D-58AEB32B3F13}"/>
          </ac:picMkLst>
        </pc:picChg>
        <pc:picChg chg="mod">
          <ac:chgData name="Sermet, Sera" userId="1ce3fcee-f8e5-4d32-8e9c-c5dd04674e17" providerId="ADAL" clId="{AC0D6183-204B-3E48-ADAE-D7F53309CFA1}" dt="2021-08-04T19:25:40.286" v="695" actId="1036"/>
          <ac:picMkLst>
            <pc:docMk/>
            <pc:sldMk cId="4294250475" sldId="260"/>
            <ac:picMk id="3" creationId="{70A6FBA6-DC7E-AC43-95A2-5751AAC9F619}"/>
          </ac:picMkLst>
        </pc:picChg>
        <pc:picChg chg="mod">
          <ac:chgData name="Sermet, Sera" userId="1ce3fcee-f8e5-4d32-8e9c-c5dd04674e17" providerId="ADAL" clId="{AC0D6183-204B-3E48-ADAE-D7F53309CFA1}" dt="2021-08-04T15:17:00.820" v="30"/>
          <ac:picMkLst>
            <pc:docMk/>
            <pc:sldMk cId="4294250475" sldId="260"/>
            <ac:picMk id="8" creationId="{CD7885FB-E4DD-5D49-AAF6-99B8B1D4F6B7}"/>
          </ac:picMkLst>
        </pc:picChg>
        <pc:picChg chg="add mod">
          <ac:chgData name="Sermet, Sera" userId="1ce3fcee-f8e5-4d32-8e9c-c5dd04674e17" providerId="ADAL" clId="{AC0D6183-204B-3E48-ADAE-D7F53309CFA1}" dt="2021-08-04T20:01:56.741" v="1303" actId="1076"/>
          <ac:picMkLst>
            <pc:docMk/>
            <pc:sldMk cId="4294250475" sldId="260"/>
            <ac:picMk id="18" creationId="{3270494F-E13A-FC43-B947-67121E184462}"/>
          </ac:picMkLst>
        </pc:picChg>
        <pc:picChg chg="mod">
          <ac:chgData name="Sermet, Sera" userId="1ce3fcee-f8e5-4d32-8e9c-c5dd04674e17" providerId="ADAL" clId="{AC0D6183-204B-3E48-ADAE-D7F53309CFA1}" dt="2021-08-04T15:17:00.820" v="30"/>
          <ac:picMkLst>
            <pc:docMk/>
            <pc:sldMk cId="4294250475" sldId="260"/>
            <ac:picMk id="19" creationId="{B0FB5727-59F2-614C-92DF-FB255234F5A2}"/>
          </ac:picMkLst>
        </pc:picChg>
        <pc:picChg chg="del mod">
          <ac:chgData name="Sermet, Sera" userId="1ce3fcee-f8e5-4d32-8e9c-c5dd04674e17" providerId="ADAL" clId="{AC0D6183-204B-3E48-ADAE-D7F53309CFA1}" dt="2021-08-04T19:24:31.845" v="682" actId="478"/>
          <ac:picMkLst>
            <pc:docMk/>
            <pc:sldMk cId="4294250475" sldId="260"/>
            <ac:picMk id="20" creationId="{B9D97838-E489-2340-9F8F-E04FF3BEBD66}"/>
          </ac:picMkLst>
        </pc:picChg>
        <pc:picChg chg="mod">
          <ac:chgData name="Sermet, Sera" userId="1ce3fcee-f8e5-4d32-8e9c-c5dd04674e17" providerId="ADAL" clId="{AC0D6183-204B-3E48-ADAE-D7F53309CFA1}" dt="2021-08-04T19:25:40.286" v="695" actId="1036"/>
          <ac:picMkLst>
            <pc:docMk/>
            <pc:sldMk cId="4294250475" sldId="260"/>
            <ac:picMk id="21" creationId="{A29FB952-7948-5F44-A1DE-7F50EEE4F39E}"/>
          </ac:picMkLst>
        </pc:picChg>
        <pc:picChg chg="mod">
          <ac:chgData name="Sermet, Sera" userId="1ce3fcee-f8e5-4d32-8e9c-c5dd04674e17" providerId="ADAL" clId="{AC0D6183-204B-3E48-ADAE-D7F53309CFA1}" dt="2021-08-04T15:17:00.820" v="30"/>
          <ac:picMkLst>
            <pc:docMk/>
            <pc:sldMk cId="4294250475" sldId="260"/>
            <ac:picMk id="22" creationId="{0304D8CC-BA52-264F-AD28-5C27F2B6ED29}"/>
          </ac:picMkLst>
        </pc:picChg>
        <pc:picChg chg="del mod">
          <ac:chgData name="Sermet, Sera" userId="1ce3fcee-f8e5-4d32-8e9c-c5dd04674e17" providerId="ADAL" clId="{AC0D6183-204B-3E48-ADAE-D7F53309CFA1}" dt="2021-08-04T20:01:42.447" v="1300" actId="478"/>
          <ac:picMkLst>
            <pc:docMk/>
            <pc:sldMk cId="4294250475" sldId="260"/>
            <ac:picMk id="23" creationId="{FFE2A353-712A-C049-AA05-2A7DFEC1BB42}"/>
          </ac:picMkLst>
        </pc:picChg>
        <pc:picChg chg="del mod">
          <ac:chgData name="Sermet, Sera" userId="1ce3fcee-f8e5-4d32-8e9c-c5dd04674e17" providerId="ADAL" clId="{AC0D6183-204B-3E48-ADAE-D7F53309CFA1}" dt="2021-08-04T19:24:34.808" v="685" actId="478"/>
          <ac:picMkLst>
            <pc:docMk/>
            <pc:sldMk cId="4294250475" sldId="260"/>
            <ac:picMk id="24" creationId="{F66DDD63-06A1-924A-A794-6AEB967A7A00}"/>
          </ac:picMkLst>
        </pc:picChg>
        <pc:picChg chg="mod">
          <ac:chgData name="Sermet, Sera" userId="1ce3fcee-f8e5-4d32-8e9c-c5dd04674e17" providerId="ADAL" clId="{AC0D6183-204B-3E48-ADAE-D7F53309CFA1}" dt="2021-08-04T19:25:40.286" v="695" actId="1036"/>
          <ac:picMkLst>
            <pc:docMk/>
            <pc:sldMk cId="4294250475" sldId="260"/>
            <ac:picMk id="25" creationId="{5E07BF3D-187E-7146-8112-3AD62428A867}"/>
          </ac:picMkLst>
        </pc:picChg>
        <pc:picChg chg="mod">
          <ac:chgData name="Sermet, Sera" userId="1ce3fcee-f8e5-4d32-8e9c-c5dd04674e17" providerId="ADAL" clId="{AC0D6183-204B-3E48-ADAE-D7F53309CFA1}" dt="2021-08-04T19:25:40.286" v="695" actId="1036"/>
          <ac:picMkLst>
            <pc:docMk/>
            <pc:sldMk cId="4294250475" sldId="260"/>
            <ac:picMk id="26" creationId="{771207E9-1B12-F944-9DBE-E059CD6878F6}"/>
          </ac:picMkLst>
        </pc:picChg>
        <pc:picChg chg="mod">
          <ac:chgData name="Sermet, Sera" userId="1ce3fcee-f8e5-4d32-8e9c-c5dd04674e17" providerId="ADAL" clId="{AC0D6183-204B-3E48-ADAE-D7F53309CFA1}" dt="2021-08-04T19:25:40.286" v="695" actId="1036"/>
          <ac:picMkLst>
            <pc:docMk/>
            <pc:sldMk cId="4294250475" sldId="260"/>
            <ac:picMk id="27" creationId="{DFE36B7D-C552-1343-951F-258D459FA66E}"/>
          </ac:picMkLst>
        </pc:picChg>
      </pc:sldChg>
      <pc:sldChg chg="addSp delSp modSp mod modNotesTx">
        <pc:chgData name="Sermet, Sera" userId="1ce3fcee-f8e5-4d32-8e9c-c5dd04674e17" providerId="ADAL" clId="{AC0D6183-204B-3E48-ADAE-D7F53309CFA1}" dt="2021-08-04T19:58:53.370" v="1289" actId="1076"/>
        <pc:sldMkLst>
          <pc:docMk/>
          <pc:sldMk cId="3871301488" sldId="261"/>
        </pc:sldMkLst>
        <pc:spChg chg="mod">
          <ac:chgData name="Sermet, Sera" userId="1ce3fcee-f8e5-4d32-8e9c-c5dd04674e17" providerId="ADAL" clId="{AC0D6183-204B-3E48-ADAE-D7F53309CFA1}" dt="2021-08-04T15:17:00.820" v="30"/>
          <ac:spMkLst>
            <pc:docMk/>
            <pc:sldMk cId="3871301488" sldId="261"/>
            <ac:spMk id="4" creationId="{543596B1-F443-3945-A431-5DD04E81070E}"/>
          </ac:spMkLst>
        </pc:spChg>
        <pc:spChg chg="mod">
          <ac:chgData name="Sermet, Sera" userId="1ce3fcee-f8e5-4d32-8e9c-c5dd04674e17" providerId="ADAL" clId="{AC0D6183-204B-3E48-ADAE-D7F53309CFA1}" dt="2021-08-04T15:17:00.820" v="30"/>
          <ac:spMkLst>
            <pc:docMk/>
            <pc:sldMk cId="3871301488" sldId="261"/>
            <ac:spMk id="5" creationId="{28574AA4-74AB-B449-B31B-F235B8D36EAC}"/>
          </ac:spMkLst>
        </pc:spChg>
        <pc:spChg chg="mod">
          <ac:chgData name="Sermet, Sera" userId="1ce3fcee-f8e5-4d32-8e9c-c5dd04674e17" providerId="ADAL" clId="{AC0D6183-204B-3E48-ADAE-D7F53309CFA1}" dt="2021-08-04T15:17:00.820" v="30"/>
          <ac:spMkLst>
            <pc:docMk/>
            <pc:sldMk cId="3871301488" sldId="261"/>
            <ac:spMk id="6" creationId="{91B9C116-2F93-7A4A-9448-40D57CFC1A5C}"/>
          </ac:spMkLst>
        </pc:spChg>
        <pc:spChg chg="mod">
          <ac:chgData name="Sermet, Sera" userId="1ce3fcee-f8e5-4d32-8e9c-c5dd04674e17" providerId="ADAL" clId="{AC0D6183-204B-3E48-ADAE-D7F53309CFA1}" dt="2021-08-04T15:17:00.820" v="30"/>
          <ac:spMkLst>
            <pc:docMk/>
            <pc:sldMk cId="3871301488" sldId="261"/>
            <ac:spMk id="7" creationId="{90FF85FE-94B8-574D-BAA2-954E48218BE8}"/>
          </ac:spMkLst>
        </pc:spChg>
        <pc:spChg chg="mod">
          <ac:chgData name="Sermet, Sera" userId="1ce3fcee-f8e5-4d32-8e9c-c5dd04674e17" providerId="ADAL" clId="{AC0D6183-204B-3E48-ADAE-D7F53309CFA1}" dt="2021-08-04T19:40:49.926" v="936" actId="1035"/>
          <ac:spMkLst>
            <pc:docMk/>
            <pc:sldMk cId="3871301488" sldId="261"/>
            <ac:spMk id="10" creationId="{026FC7D9-BDA2-EF40-8A4C-12F6B724FF35}"/>
          </ac:spMkLst>
        </pc:spChg>
        <pc:spChg chg="mod">
          <ac:chgData name="Sermet, Sera" userId="1ce3fcee-f8e5-4d32-8e9c-c5dd04674e17" providerId="ADAL" clId="{AC0D6183-204B-3E48-ADAE-D7F53309CFA1}" dt="2021-08-04T19:40:49.926" v="936" actId="1035"/>
          <ac:spMkLst>
            <pc:docMk/>
            <pc:sldMk cId="3871301488" sldId="261"/>
            <ac:spMk id="11" creationId="{4D74A789-3F0A-5140-8942-DAC1BFACCB9C}"/>
          </ac:spMkLst>
        </pc:spChg>
        <pc:spChg chg="mod">
          <ac:chgData name="Sermet, Sera" userId="1ce3fcee-f8e5-4d32-8e9c-c5dd04674e17" providerId="ADAL" clId="{AC0D6183-204B-3E48-ADAE-D7F53309CFA1}" dt="2021-08-04T19:40:49.926" v="936" actId="1035"/>
          <ac:spMkLst>
            <pc:docMk/>
            <pc:sldMk cId="3871301488" sldId="261"/>
            <ac:spMk id="12" creationId="{4F4E11B6-8E37-4B4C-891D-2F0F37B1CF40}"/>
          </ac:spMkLst>
        </pc:spChg>
        <pc:spChg chg="mod">
          <ac:chgData name="Sermet, Sera" userId="1ce3fcee-f8e5-4d32-8e9c-c5dd04674e17" providerId="ADAL" clId="{AC0D6183-204B-3E48-ADAE-D7F53309CFA1}" dt="2021-08-04T19:40:49.926" v="936" actId="1035"/>
          <ac:spMkLst>
            <pc:docMk/>
            <pc:sldMk cId="3871301488" sldId="261"/>
            <ac:spMk id="13" creationId="{31660288-7A70-584D-AADD-A414936D1B74}"/>
          </ac:spMkLst>
        </pc:spChg>
        <pc:spChg chg="mod">
          <ac:chgData name="Sermet, Sera" userId="1ce3fcee-f8e5-4d32-8e9c-c5dd04674e17" providerId="ADAL" clId="{AC0D6183-204B-3E48-ADAE-D7F53309CFA1}" dt="2021-08-04T19:41:03.583" v="939" actId="1076"/>
          <ac:spMkLst>
            <pc:docMk/>
            <pc:sldMk cId="3871301488" sldId="261"/>
            <ac:spMk id="14" creationId="{0054DC37-4977-754F-9FED-7DFF2E64BD3A}"/>
          </ac:spMkLst>
        </pc:spChg>
        <pc:spChg chg="mod">
          <ac:chgData name="Sermet, Sera" userId="1ce3fcee-f8e5-4d32-8e9c-c5dd04674e17" providerId="ADAL" clId="{AC0D6183-204B-3E48-ADAE-D7F53309CFA1}" dt="2021-08-04T19:41:03.583" v="939" actId="1076"/>
          <ac:spMkLst>
            <pc:docMk/>
            <pc:sldMk cId="3871301488" sldId="261"/>
            <ac:spMk id="15" creationId="{69492FBF-DE0A-E042-83EB-ED19933ED64D}"/>
          </ac:spMkLst>
        </pc:spChg>
        <pc:spChg chg="mod">
          <ac:chgData name="Sermet, Sera" userId="1ce3fcee-f8e5-4d32-8e9c-c5dd04674e17" providerId="ADAL" clId="{AC0D6183-204B-3E48-ADAE-D7F53309CFA1}" dt="2021-08-04T19:41:03.583" v="939" actId="1076"/>
          <ac:spMkLst>
            <pc:docMk/>
            <pc:sldMk cId="3871301488" sldId="261"/>
            <ac:spMk id="16" creationId="{519128A4-5135-7C40-B262-D1F630BF7B0F}"/>
          </ac:spMkLst>
        </pc:spChg>
        <pc:spChg chg="mod">
          <ac:chgData name="Sermet, Sera" userId="1ce3fcee-f8e5-4d32-8e9c-c5dd04674e17" providerId="ADAL" clId="{AC0D6183-204B-3E48-ADAE-D7F53309CFA1}" dt="2021-08-04T19:41:03.583" v="939" actId="1076"/>
          <ac:spMkLst>
            <pc:docMk/>
            <pc:sldMk cId="3871301488" sldId="261"/>
            <ac:spMk id="17" creationId="{C9DF7DC0-AE45-5F41-8B1C-C70455E0950A}"/>
          </ac:spMkLst>
        </pc:spChg>
        <pc:spChg chg="mod">
          <ac:chgData name="Sermet, Sera" userId="1ce3fcee-f8e5-4d32-8e9c-c5dd04674e17" providerId="ADAL" clId="{AC0D6183-204B-3E48-ADAE-D7F53309CFA1}" dt="2021-08-04T19:42:05.818" v="946" actId="1076"/>
          <ac:spMkLst>
            <pc:docMk/>
            <pc:sldMk cId="3871301488" sldId="261"/>
            <ac:spMk id="31" creationId="{D98C1B23-A373-9E4F-93F5-7AAE0D9D1030}"/>
          </ac:spMkLst>
        </pc:spChg>
        <pc:spChg chg="mod">
          <ac:chgData name="Sermet, Sera" userId="1ce3fcee-f8e5-4d32-8e9c-c5dd04674e17" providerId="ADAL" clId="{AC0D6183-204B-3E48-ADAE-D7F53309CFA1}" dt="2021-08-04T19:42:05.818" v="946" actId="1076"/>
          <ac:spMkLst>
            <pc:docMk/>
            <pc:sldMk cId="3871301488" sldId="261"/>
            <ac:spMk id="32" creationId="{E835C262-D9B6-2F4C-9850-495D296D9E68}"/>
          </ac:spMkLst>
        </pc:spChg>
        <pc:spChg chg="mod">
          <ac:chgData name="Sermet, Sera" userId="1ce3fcee-f8e5-4d32-8e9c-c5dd04674e17" providerId="ADAL" clId="{AC0D6183-204B-3E48-ADAE-D7F53309CFA1}" dt="2021-08-04T19:42:05.818" v="946" actId="1076"/>
          <ac:spMkLst>
            <pc:docMk/>
            <pc:sldMk cId="3871301488" sldId="261"/>
            <ac:spMk id="34" creationId="{481FCFE6-A01F-E948-B816-394D4327A358}"/>
          </ac:spMkLst>
        </pc:spChg>
        <pc:spChg chg="mod">
          <ac:chgData name="Sermet, Sera" userId="1ce3fcee-f8e5-4d32-8e9c-c5dd04674e17" providerId="ADAL" clId="{AC0D6183-204B-3E48-ADAE-D7F53309CFA1}" dt="2021-08-04T19:42:05.818" v="946" actId="1076"/>
          <ac:spMkLst>
            <pc:docMk/>
            <pc:sldMk cId="3871301488" sldId="261"/>
            <ac:spMk id="35" creationId="{9398413E-37E9-D546-AE2E-90007E9D0BF7}"/>
          </ac:spMkLst>
        </pc:spChg>
        <pc:spChg chg="del mod">
          <ac:chgData name="Sermet, Sera" userId="1ce3fcee-f8e5-4d32-8e9c-c5dd04674e17" providerId="ADAL" clId="{AC0D6183-204B-3E48-ADAE-D7F53309CFA1}" dt="2021-08-04T19:40:06.668" v="908" actId="478"/>
          <ac:spMkLst>
            <pc:docMk/>
            <pc:sldMk cId="3871301488" sldId="261"/>
            <ac:spMk id="36" creationId="{D91E7340-7E36-8E41-9EEF-5BAE4C1F9F98}"/>
          </ac:spMkLst>
        </pc:spChg>
        <pc:spChg chg="del mod">
          <ac:chgData name="Sermet, Sera" userId="1ce3fcee-f8e5-4d32-8e9c-c5dd04674e17" providerId="ADAL" clId="{AC0D6183-204B-3E48-ADAE-D7F53309CFA1}" dt="2021-08-04T19:40:04.645" v="907" actId="478"/>
          <ac:spMkLst>
            <pc:docMk/>
            <pc:sldMk cId="3871301488" sldId="261"/>
            <ac:spMk id="37" creationId="{09930DA0-1AF8-8046-9C19-CE74F02F5987}"/>
          </ac:spMkLst>
        </pc:spChg>
        <pc:spChg chg="del mod">
          <ac:chgData name="Sermet, Sera" userId="1ce3fcee-f8e5-4d32-8e9c-c5dd04674e17" providerId="ADAL" clId="{AC0D6183-204B-3E48-ADAE-D7F53309CFA1}" dt="2021-08-04T19:40:02.470" v="906" actId="478"/>
          <ac:spMkLst>
            <pc:docMk/>
            <pc:sldMk cId="3871301488" sldId="261"/>
            <ac:spMk id="38" creationId="{71E3295B-1789-B74B-A621-5F29007E744E}"/>
          </ac:spMkLst>
        </pc:spChg>
        <pc:spChg chg="del mod">
          <ac:chgData name="Sermet, Sera" userId="1ce3fcee-f8e5-4d32-8e9c-c5dd04674e17" providerId="ADAL" clId="{AC0D6183-204B-3E48-ADAE-D7F53309CFA1}" dt="2021-08-04T19:40:00.348" v="905" actId="478"/>
          <ac:spMkLst>
            <pc:docMk/>
            <pc:sldMk cId="3871301488" sldId="261"/>
            <ac:spMk id="39" creationId="{4D929024-F377-4E42-9697-60EA9430790A}"/>
          </ac:spMkLst>
        </pc:spChg>
        <pc:spChg chg="mod">
          <ac:chgData name="Sermet, Sera" userId="1ce3fcee-f8e5-4d32-8e9c-c5dd04674e17" providerId="ADAL" clId="{AC0D6183-204B-3E48-ADAE-D7F53309CFA1}" dt="2021-08-04T19:58:53.370" v="1289" actId="1076"/>
          <ac:spMkLst>
            <pc:docMk/>
            <pc:sldMk cId="3871301488" sldId="261"/>
            <ac:spMk id="41" creationId="{929A6899-AD9A-8047-9BA9-AD52F1FBAB71}"/>
          </ac:spMkLst>
        </pc:spChg>
        <pc:grpChg chg="mod">
          <ac:chgData name="Sermet, Sera" userId="1ce3fcee-f8e5-4d32-8e9c-c5dd04674e17" providerId="ADAL" clId="{AC0D6183-204B-3E48-ADAE-D7F53309CFA1}" dt="2021-08-04T19:41:45.124" v="945" actId="164"/>
          <ac:grpSpMkLst>
            <pc:docMk/>
            <pc:sldMk cId="3871301488" sldId="261"/>
            <ac:grpSpMk id="9" creationId="{A147B3BD-497E-3E4F-8DA4-46AC3CBD9B41}"/>
          </ac:grpSpMkLst>
        </pc:grpChg>
        <pc:grpChg chg="mod">
          <ac:chgData name="Sermet, Sera" userId="1ce3fcee-f8e5-4d32-8e9c-c5dd04674e17" providerId="ADAL" clId="{AC0D6183-204B-3E48-ADAE-D7F53309CFA1}" dt="2021-08-04T19:41:45.124" v="945" actId="164"/>
          <ac:grpSpMkLst>
            <pc:docMk/>
            <pc:sldMk cId="3871301488" sldId="261"/>
            <ac:grpSpMk id="44" creationId="{86463505-2E7F-B240-855E-701E70FCEACD}"/>
          </ac:grpSpMkLst>
        </pc:grpChg>
        <pc:grpChg chg="add mod">
          <ac:chgData name="Sermet, Sera" userId="1ce3fcee-f8e5-4d32-8e9c-c5dd04674e17" providerId="ADAL" clId="{AC0D6183-204B-3E48-ADAE-D7F53309CFA1}" dt="2021-08-04T19:58:47.944" v="1288" actId="1035"/>
          <ac:grpSpMkLst>
            <pc:docMk/>
            <pc:sldMk cId="3871301488" sldId="261"/>
            <ac:grpSpMk id="45" creationId="{140B11BC-FBB6-FA4B-80BA-EFC6F6D69DC2}"/>
          </ac:grpSpMkLst>
        </pc:grpChg>
        <pc:picChg chg="mod">
          <ac:chgData name="Sermet, Sera" userId="1ce3fcee-f8e5-4d32-8e9c-c5dd04674e17" providerId="ADAL" clId="{AC0D6183-204B-3E48-ADAE-D7F53309CFA1}" dt="2021-08-04T15:17:00.820" v="30"/>
          <ac:picMkLst>
            <pc:docMk/>
            <pc:sldMk cId="3871301488" sldId="261"/>
            <ac:picMk id="2" creationId="{FE261CEE-3E4A-C641-AF1C-031266A3E5C2}"/>
          </ac:picMkLst>
        </pc:picChg>
        <pc:picChg chg="mod">
          <ac:chgData name="Sermet, Sera" userId="1ce3fcee-f8e5-4d32-8e9c-c5dd04674e17" providerId="ADAL" clId="{AC0D6183-204B-3E48-ADAE-D7F53309CFA1}" dt="2021-08-04T15:17:00.820" v="30"/>
          <ac:picMkLst>
            <pc:docMk/>
            <pc:sldMk cId="3871301488" sldId="261"/>
            <ac:picMk id="3" creationId="{DFC773F7-B17A-2A44-9D59-D8B7FED9B201}"/>
          </ac:picMkLst>
        </pc:picChg>
        <pc:picChg chg="del mod">
          <ac:chgData name="Sermet, Sera" userId="1ce3fcee-f8e5-4d32-8e9c-c5dd04674e17" providerId="ADAL" clId="{AC0D6183-204B-3E48-ADAE-D7F53309CFA1}" dt="2021-08-04T19:38:34.992" v="897" actId="478"/>
          <ac:picMkLst>
            <pc:docMk/>
            <pc:sldMk cId="3871301488" sldId="261"/>
            <ac:picMk id="8" creationId="{74084102-E149-364A-B29C-1DD360F8CB1B}"/>
          </ac:picMkLst>
        </pc:picChg>
        <pc:picChg chg="mod">
          <ac:chgData name="Sermet, Sera" userId="1ce3fcee-f8e5-4d32-8e9c-c5dd04674e17" providerId="ADAL" clId="{AC0D6183-204B-3E48-ADAE-D7F53309CFA1}" dt="2021-08-04T19:40:49.926" v="936" actId="1035"/>
          <ac:picMkLst>
            <pc:docMk/>
            <pc:sldMk cId="3871301488" sldId="261"/>
            <ac:picMk id="18" creationId="{9D0967B0-81BD-B348-ABC0-A7BE41BA3013}"/>
          </ac:picMkLst>
        </pc:picChg>
        <pc:picChg chg="mod">
          <ac:chgData name="Sermet, Sera" userId="1ce3fcee-f8e5-4d32-8e9c-c5dd04674e17" providerId="ADAL" clId="{AC0D6183-204B-3E48-ADAE-D7F53309CFA1}" dt="2021-08-04T19:40:49.926" v="936" actId="1035"/>
          <ac:picMkLst>
            <pc:docMk/>
            <pc:sldMk cId="3871301488" sldId="261"/>
            <ac:picMk id="19" creationId="{F46962E0-B3EF-454B-ADED-4C3191F0F07F}"/>
          </ac:picMkLst>
        </pc:picChg>
        <pc:picChg chg="del mod">
          <ac:chgData name="Sermet, Sera" userId="1ce3fcee-f8e5-4d32-8e9c-c5dd04674e17" providerId="ADAL" clId="{AC0D6183-204B-3E48-ADAE-D7F53309CFA1}" dt="2021-08-04T19:39:01.014" v="900" actId="478"/>
          <ac:picMkLst>
            <pc:docMk/>
            <pc:sldMk cId="3871301488" sldId="261"/>
            <ac:picMk id="20" creationId="{C4B717F0-53AE-8B45-9C37-E50597C79F13}"/>
          </ac:picMkLst>
        </pc:picChg>
        <pc:picChg chg="mod">
          <ac:chgData name="Sermet, Sera" userId="1ce3fcee-f8e5-4d32-8e9c-c5dd04674e17" providerId="ADAL" clId="{AC0D6183-204B-3E48-ADAE-D7F53309CFA1}" dt="2021-08-04T19:41:03.583" v="939" actId="1076"/>
          <ac:picMkLst>
            <pc:docMk/>
            <pc:sldMk cId="3871301488" sldId="261"/>
            <ac:picMk id="21" creationId="{3B17FCDD-C986-284E-8D0D-930287F7726B}"/>
          </ac:picMkLst>
        </pc:picChg>
        <pc:picChg chg="mod">
          <ac:chgData name="Sermet, Sera" userId="1ce3fcee-f8e5-4d32-8e9c-c5dd04674e17" providerId="ADAL" clId="{AC0D6183-204B-3E48-ADAE-D7F53309CFA1}" dt="2021-08-04T19:41:03.583" v="939" actId="1076"/>
          <ac:picMkLst>
            <pc:docMk/>
            <pc:sldMk cId="3871301488" sldId="261"/>
            <ac:picMk id="22" creationId="{5DD049DC-EBA0-2C45-BB0D-6F5CAB810700}"/>
          </ac:picMkLst>
        </pc:picChg>
        <pc:picChg chg="mod">
          <ac:chgData name="Sermet, Sera" userId="1ce3fcee-f8e5-4d32-8e9c-c5dd04674e17" providerId="ADAL" clId="{AC0D6183-204B-3E48-ADAE-D7F53309CFA1}" dt="2021-08-04T19:42:05.818" v="946" actId="1076"/>
          <ac:picMkLst>
            <pc:docMk/>
            <pc:sldMk cId="3871301488" sldId="261"/>
            <ac:picMk id="23" creationId="{4F8668F9-2F53-8F4F-8E26-843F5AE717B5}"/>
          </ac:picMkLst>
        </pc:picChg>
        <pc:picChg chg="mod">
          <ac:chgData name="Sermet, Sera" userId="1ce3fcee-f8e5-4d32-8e9c-c5dd04674e17" providerId="ADAL" clId="{AC0D6183-204B-3E48-ADAE-D7F53309CFA1}" dt="2021-08-04T15:17:00.820" v="30"/>
          <ac:picMkLst>
            <pc:docMk/>
            <pc:sldMk cId="3871301488" sldId="261"/>
            <ac:picMk id="24" creationId="{397A6E86-A635-274A-826E-53C658A17B23}"/>
          </ac:picMkLst>
        </pc:picChg>
        <pc:picChg chg="del mod">
          <ac:chgData name="Sermet, Sera" userId="1ce3fcee-f8e5-4d32-8e9c-c5dd04674e17" providerId="ADAL" clId="{AC0D6183-204B-3E48-ADAE-D7F53309CFA1}" dt="2021-08-04T19:38:34.992" v="897" actId="478"/>
          <ac:picMkLst>
            <pc:docMk/>
            <pc:sldMk cId="3871301488" sldId="261"/>
            <ac:picMk id="25" creationId="{C47A5CAD-2FD3-1745-8B72-2AB4338972ED}"/>
          </ac:picMkLst>
        </pc:picChg>
        <pc:picChg chg="mod">
          <ac:chgData name="Sermet, Sera" userId="1ce3fcee-f8e5-4d32-8e9c-c5dd04674e17" providerId="ADAL" clId="{AC0D6183-204B-3E48-ADAE-D7F53309CFA1}" dt="2021-08-04T19:40:49.926" v="936" actId="1035"/>
          <ac:picMkLst>
            <pc:docMk/>
            <pc:sldMk cId="3871301488" sldId="261"/>
            <ac:picMk id="26" creationId="{79BDAB41-29E9-A941-92C8-E39AE51822BC}"/>
          </ac:picMkLst>
        </pc:picChg>
        <pc:picChg chg="mod">
          <ac:chgData name="Sermet, Sera" userId="1ce3fcee-f8e5-4d32-8e9c-c5dd04674e17" providerId="ADAL" clId="{AC0D6183-204B-3E48-ADAE-D7F53309CFA1}" dt="2021-08-04T19:40:49.926" v="936" actId="1035"/>
          <ac:picMkLst>
            <pc:docMk/>
            <pc:sldMk cId="3871301488" sldId="261"/>
            <ac:picMk id="27" creationId="{09C8EA9B-CF3B-5045-8438-FBC14C04D33D}"/>
          </ac:picMkLst>
        </pc:picChg>
        <pc:picChg chg="mod">
          <ac:chgData name="Sermet, Sera" userId="1ce3fcee-f8e5-4d32-8e9c-c5dd04674e17" providerId="ADAL" clId="{AC0D6183-204B-3E48-ADAE-D7F53309CFA1}" dt="2021-08-04T19:41:03.583" v="939" actId="1076"/>
          <ac:picMkLst>
            <pc:docMk/>
            <pc:sldMk cId="3871301488" sldId="261"/>
            <ac:picMk id="28" creationId="{2B71F772-18FB-B54E-AE0B-8EF5B5209955}"/>
          </ac:picMkLst>
        </pc:picChg>
        <pc:picChg chg="mod">
          <ac:chgData name="Sermet, Sera" userId="1ce3fcee-f8e5-4d32-8e9c-c5dd04674e17" providerId="ADAL" clId="{AC0D6183-204B-3E48-ADAE-D7F53309CFA1}" dt="2021-08-04T19:41:03.583" v="939" actId="1076"/>
          <ac:picMkLst>
            <pc:docMk/>
            <pc:sldMk cId="3871301488" sldId="261"/>
            <ac:picMk id="29" creationId="{84F9C602-1AC7-314B-80EC-EE4A64798566}"/>
          </ac:picMkLst>
        </pc:picChg>
        <pc:picChg chg="mod">
          <ac:chgData name="Sermet, Sera" userId="1ce3fcee-f8e5-4d32-8e9c-c5dd04674e17" providerId="ADAL" clId="{AC0D6183-204B-3E48-ADAE-D7F53309CFA1}" dt="2021-08-04T19:42:05.818" v="946" actId="1076"/>
          <ac:picMkLst>
            <pc:docMk/>
            <pc:sldMk cId="3871301488" sldId="261"/>
            <ac:picMk id="30" creationId="{64A4EB24-94AA-E34D-A000-C6B1EF0B6DD4}"/>
          </ac:picMkLst>
        </pc:picChg>
        <pc:picChg chg="mod">
          <ac:chgData name="Sermet, Sera" userId="1ce3fcee-f8e5-4d32-8e9c-c5dd04674e17" providerId="ADAL" clId="{AC0D6183-204B-3E48-ADAE-D7F53309CFA1}" dt="2021-08-04T19:42:05.818" v="946" actId="1076"/>
          <ac:picMkLst>
            <pc:docMk/>
            <pc:sldMk cId="3871301488" sldId="261"/>
            <ac:picMk id="33" creationId="{F7FF7552-28C1-BB4B-A1E6-21A55916AC20}"/>
          </ac:picMkLst>
        </pc:picChg>
        <pc:picChg chg="mod">
          <ac:chgData name="Sermet, Sera" userId="1ce3fcee-f8e5-4d32-8e9c-c5dd04674e17" providerId="ADAL" clId="{AC0D6183-204B-3E48-ADAE-D7F53309CFA1}" dt="2021-08-04T19:42:05.818" v="946" actId="1076"/>
          <ac:picMkLst>
            <pc:docMk/>
            <pc:sldMk cId="3871301488" sldId="261"/>
            <ac:picMk id="40" creationId="{31CDE8D2-66A0-F043-8447-E9BF303CBBAA}"/>
          </ac:picMkLst>
        </pc:picChg>
        <pc:picChg chg="mod">
          <ac:chgData name="Sermet, Sera" userId="1ce3fcee-f8e5-4d32-8e9c-c5dd04674e17" providerId="ADAL" clId="{AC0D6183-204B-3E48-ADAE-D7F53309CFA1}" dt="2021-08-04T15:17:00.820" v="30"/>
          <ac:picMkLst>
            <pc:docMk/>
            <pc:sldMk cId="3871301488" sldId="261"/>
            <ac:picMk id="42" creationId="{18C839AC-7FAC-604F-9D60-2E84A6FE5294}"/>
          </ac:picMkLst>
        </pc:picChg>
        <pc:picChg chg="del mod">
          <ac:chgData name="Sermet, Sera" userId="1ce3fcee-f8e5-4d32-8e9c-c5dd04674e17" providerId="ADAL" clId="{AC0D6183-204B-3E48-ADAE-D7F53309CFA1}" dt="2021-08-04T19:39:03.269" v="901" actId="478"/>
          <ac:picMkLst>
            <pc:docMk/>
            <pc:sldMk cId="3871301488" sldId="261"/>
            <ac:picMk id="43" creationId="{B42335B7-966A-B14D-B8DF-547DAD7E23FA}"/>
          </ac:picMkLst>
        </pc:picChg>
      </pc:sldChg>
      <pc:sldChg chg="modSp mod">
        <pc:chgData name="Sermet, Sera" userId="1ce3fcee-f8e5-4d32-8e9c-c5dd04674e17" providerId="ADAL" clId="{AC0D6183-204B-3E48-ADAE-D7F53309CFA1}" dt="2021-08-04T19:56:51.270" v="1261" actId="1076"/>
        <pc:sldMkLst>
          <pc:docMk/>
          <pc:sldMk cId="4078981895" sldId="262"/>
        </pc:sldMkLst>
        <pc:spChg chg="mod">
          <ac:chgData name="Sermet, Sera" userId="1ce3fcee-f8e5-4d32-8e9c-c5dd04674e17" providerId="ADAL" clId="{AC0D6183-204B-3E48-ADAE-D7F53309CFA1}" dt="2021-08-04T15:17:00.820" v="30"/>
          <ac:spMkLst>
            <pc:docMk/>
            <pc:sldMk cId="4078981895" sldId="262"/>
            <ac:spMk id="4" creationId="{543596B1-F443-3945-A431-5DD04E81070E}"/>
          </ac:spMkLst>
        </pc:spChg>
        <pc:spChg chg="mod">
          <ac:chgData name="Sermet, Sera" userId="1ce3fcee-f8e5-4d32-8e9c-c5dd04674e17" providerId="ADAL" clId="{AC0D6183-204B-3E48-ADAE-D7F53309CFA1}" dt="2021-08-04T15:17:00.820" v="30"/>
          <ac:spMkLst>
            <pc:docMk/>
            <pc:sldMk cId="4078981895" sldId="262"/>
            <ac:spMk id="5" creationId="{28574AA4-74AB-B449-B31B-F235B8D36EAC}"/>
          </ac:spMkLst>
        </pc:spChg>
        <pc:spChg chg="mod">
          <ac:chgData name="Sermet, Sera" userId="1ce3fcee-f8e5-4d32-8e9c-c5dd04674e17" providerId="ADAL" clId="{AC0D6183-204B-3E48-ADAE-D7F53309CFA1}" dt="2021-08-04T15:17:00.820" v="30"/>
          <ac:spMkLst>
            <pc:docMk/>
            <pc:sldMk cId="4078981895" sldId="262"/>
            <ac:spMk id="6" creationId="{91B9C116-2F93-7A4A-9448-40D57CFC1A5C}"/>
          </ac:spMkLst>
        </pc:spChg>
        <pc:spChg chg="mod">
          <ac:chgData name="Sermet, Sera" userId="1ce3fcee-f8e5-4d32-8e9c-c5dd04674e17" providerId="ADAL" clId="{AC0D6183-204B-3E48-ADAE-D7F53309CFA1}" dt="2021-08-04T15:17:00.820" v="30"/>
          <ac:spMkLst>
            <pc:docMk/>
            <pc:sldMk cId="4078981895" sldId="262"/>
            <ac:spMk id="7" creationId="{90FF85FE-94B8-574D-BAA2-954E48218BE8}"/>
          </ac:spMkLst>
        </pc:spChg>
        <pc:spChg chg="mod">
          <ac:chgData name="Sermet, Sera" userId="1ce3fcee-f8e5-4d32-8e9c-c5dd04674e17" providerId="ADAL" clId="{AC0D6183-204B-3E48-ADAE-D7F53309CFA1}" dt="2021-08-04T19:31:56.535" v="813" actId="1076"/>
          <ac:spMkLst>
            <pc:docMk/>
            <pc:sldMk cId="4078981895" sldId="262"/>
            <ac:spMk id="10" creationId="{026FC7D9-BDA2-EF40-8A4C-12F6B724FF35}"/>
          </ac:spMkLst>
        </pc:spChg>
        <pc:spChg chg="mod">
          <ac:chgData name="Sermet, Sera" userId="1ce3fcee-f8e5-4d32-8e9c-c5dd04674e17" providerId="ADAL" clId="{AC0D6183-204B-3E48-ADAE-D7F53309CFA1}" dt="2021-08-04T19:31:56.535" v="813" actId="1076"/>
          <ac:spMkLst>
            <pc:docMk/>
            <pc:sldMk cId="4078981895" sldId="262"/>
            <ac:spMk id="11" creationId="{4D74A789-3F0A-5140-8942-DAC1BFACCB9C}"/>
          </ac:spMkLst>
        </pc:spChg>
        <pc:spChg chg="mod">
          <ac:chgData name="Sermet, Sera" userId="1ce3fcee-f8e5-4d32-8e9c-c5dd04674e17" providerId="ADAL" clId="{AC0D6183-204B-3E48-ADAE-D7F53309CFA1}" dt="2021-08-04T19:31:56.535" v="813" actId="1076"/>
          <ac:spMkLst>
            <pc:docMk/>
            <pc:sldMk cId="4078981895" sldId="262"/>
            <ac:spMk id="12" creationId="{4F4E11B6-8E37-4B4C-891D-2F0F37B1CF40}"/>
          </ac:spMkLst>
        </pc:spChg>
        <pc:spChg chg="mod">
          <ac:chgData name="Sermet, Sera" userId="1ce3fcee-f8e5-4d32-8e9c-c5dd04674e17" providerId="ADAL" clId="{AC0D6183-204B-3E48-ADAE-D7F53309CFA1}" dt="2021-08-04T19:31:56.535" v="813" actId="1076"/>
          <ac:spMkLst>
            <pc:docMk/>
            <pc:sldMk cId="4078981895" sldId="262"/>
            <ac:spMk id="13" creationId="{31660288-7A70-584D-AADD-A414936D1B74}"/>
          </ac:spMkLst>
        </pc:spChg>
        <pc:spChg chg="mod">
          <ac:chgData name="Sermet, Sera" userId="1ce3fcee-f8e5-4d32-8e9c-c5dd04674e17" providerId="ADAL" clId="{AC0D6183-204B-3E48-ADAE-D7F53309CFA1}" dt="2021-08-04T19:32:20.252" v="818" actId="1036"/>
          <ac:spMkLst>
            <pc:docMk/>
            <pc:sldMk cId="4078981895" sldId="262"/>
            <ac:spMk id="14" creationId="{0054DC37-4977-754F-9FED-7DFF2E64BD3A}"/>
          </ac:spMkLst>
        </pc:spChg>
        <pc:spChg chg="mod">
          <ac:chgData name="Sermet, Sera" userId="1ce3fcee-f8e5-4d32-8e9c-c5dd04674e17" providerId="ADAL" clId="{AC0D6183-204B-3E48-ADAE-D7F53309CFA1}" dt="2021-08-04T19:32:20.252" v="818" actId="1036"/>
          <ac:spMkLst>
            <pc:docMk/>
            <pc:sldMk cId="4078981895" sldId="262"/>
            <ac:spMk id="15" creationId="{69492FBF-DE0A-E042-83EB-ED19933ED64D}"/>
          </ac:spMkLst>
        </pc:spChg>
        <pc:spChg chg="mod">
          <ac:chgData name="Sermet, Sera" userId="1ce3fcee-f8e5-4d32-8e9c-c5dd04674e17" providerId="ADAL" clId="{AC0D6183-204B-3E48-ADAE-D7F53309CFA1}" dt="2021-08-04T19:56:51.270" v="1261" actId="1076"/>
          <ac:spMkLst>
            <pc:docMk/>
            <pc:sldMk cId="4078981895" sldId="262"/>
            <ac:spMk id="24" creationId="{E2EFAF15-5339-7443-8401-9596C0217B82}"/>
          </ac:spMkLst>
        </pc:spChg>
        <pc:grpChg chg="mod">
          <ac:chgData name="Sermet, Sera" userId="1ce3fcee-f8e5-4d32-8e9c-c5dd04674e17" providerId="ADAL" clId="{AC0D6183-204B-3E48-ADAE-D7F53309CFA1}" dt="2021-08-04T19:56:45.005" v="1260" actId="1076"/>
          <ac:grpSpMkLst>
            <pc:docMk/>
            <pc:sldMk cId="4078981895" sldId="262"/>
            <ac:grpSpMk id="22" creationId="{0DEC22F2-BD05-144A-B6EC-863A851D2313}"/>
          </ac:grpSpMkLst>
        </pc:grpChg>
        <pc:picChg chg="mod">
          <ac:chgData name="Sermet, Sera" userId="1ce3fcee-f8e5-4d32-8e9c-c5dd04674e17" providerId="ADAL" clId="{AC0D6183-204B-3E48-ADAE-D7F53309CFA1}" dt="2021-08-04T15:17:00.820" v="30"/>
          <ac:picMkLst>
            <pc:docMk/>
            <pc:sldMk cId="4078981895" sldId="262"/>
            <ac:picMk id="2" creationId="{C65CF804-6375-9244-8F65-7534667FE7C6}"/>
          </ac:picMkLst>
        </pc:picChg>
        <pc:picChg chg="mod">
          <ac:chgData name="Sermet, Sera" userId="1ce3fcee-f8e5-4d32-8e9c-c5dd04674e17" providerId="ADAL" clId="{AC0D6183-204B-3E48-ADAE-D7F53309CFA1}" dt="2021-08-04T15:17:00.820" v="30"/>
          <ac:picMkLst>
            <pc:docMk/>
            <pc:sldMk cId="4078981895" sldId="262"/>
            <ac:picMk id="3" creationId="{08FE95B3-8757-B74C-8ED4-E683DD98A380}"/>
          </ac:picMkLst>
        </pc:picChg>
        <pc:picChg chg="mod">
          <ac:chgData name="Sermet, Sera" userId="1ce3fcee-f8e5-4d32-8e9c-c5dd04674e17" providerId="ADAL" clId="{AC0D6183-204B-3E48-ADAE-D7F53309CFA1}" dt="2021-08-04T19:31:56.535" v="813" actId="1076"/>
          <ac:picMkLst>
            <pc:docMk/>
            <pc:sldMk cId="4078981895" sldId="262"/>
            <ac:picMk id="8" creationId="{6BD2993F-91F2-B943-85B6-24472E9A80C3}"/>
          </ac:picMkLst>
        </pc:picChg>
        <pc:picChg chg="mod">
          <ac:chgData name="Sermet, Sera" userId="1ce3fcee-f8e5-4d32-8e9c-c5dd04674e17" providerId="ADAL" clId="{AC0D6183-204B-3E48-ADAE-D7F53309CFA1}" dt="2021-08-04T19:31:56.535" v="813" actId="1076"/>
          <ac:picMkLst>
            <pc:docMk/>
            <pc:sldMk cId="4078981895" sldId="262"/>
            <ac:picMk id="9" creationId="{C0D622D0-7BD8-9740-9FB9-473724DC9ED9}"/>
          </ac:picMkLst>
        </pc:picChg>
        <pc:picChg chg="mod">
          <ac:chgData name="Sermet, Sera" userId="1ce3fcee-f8e5-4d32-8e9c-c5dd04674e17" providerId="ADAL" clId="{AC0D6183-204B-3E48-ADAE-D7F53309CFA1}" dt="2021-08-04T15:17:00.820" v="30"/>
          <ac:picMkLst>
            <pc:docMk/>
            <pc:sldMk cId="4078981895" sldId="262"/>
            <ac:picMk id="16" creationId="{90A57AF1-65F8-1B4A-9CCC-08D411F9B142}"/>
          </ac:picMkLst>
        </pc:picChg>
        <pc:picChg chg="mod">
          <ac:chgData name="Sermet, Sera" userId="1ce3fcee-f8e5-4d32-8e9c-c5dd04674e17" providerId="ADAL" clId="{AC0D6183-204B-3E48-ADAE-D7F53309CFA1}" dt="2021-08-04T19:31:56.535" v="813" actId="1076"/>
          <ac:picMkLst>
            <pc:docMk/>
            <pc:sldMk cId="4078981895" sldId="262"/>
            <ac:picMk id="17" creationId="{4E0EADF4-BE38-4F43-B849-3F8BC51CE8E0}"/>
          </ac:picMkLst>
        </pc:picChg>
        <pc:picChg chg="mod">
          <ac:chgData name="Sermet, Sera" userId="1ce3fcee-f8e5-4d32-8e9c-c5dd04674e17" providerId="ADAL" clId="{AC0D6183-204B-3E48-ADAE-D7F53309CFA1}" dt="2021-08-04T19:32:20.252" v="818" actId="1036"/>
          <ac:picMkLst>
            <pc:docMk/>
            <pc:sldMk cId="4078981895" sldId="262"/>
            <ac:picMk id="18" creationId="{83EC8BC3-7ABC-8D4B-9D7C-7C6D427BC2C9}"/>
          </ac:picMkLst>
        </pc:picChg>
        <pc:picChg chg="mod">
          <ac:chgData name="Sermet, Sera" userId="1ce3fcee-f8e5-4d32-8e9c-c5dd04674e17" providerId="ADAL" clId="{AC0D6183-204B-3E48-ADAE-D7F53309CFA1}" dt="2021-08-04T15:17:00.820" v="30"/>
          <ac:picMkLst>
            <pc:docMk/>
            <pc:sldMk cId="4078981895" sldId="262"/>
            <ac:picMk id="19" creationId="{F81E6EC7-7898-094D-96B1-A902A396329F}"/>
          </ac:picMkLst>
        </pc:picChg>
        <pc:picChg chg="mod">
          <ac:chgData name="Sermet, Sera" userId="1ce3fcee-f8e5-4d32-8e9c-c5dd04674e17" providerId="ADAL" clId="{AC0D6183-204B-3E48-ADAE-D7F53309CFA1}" dt="2021-08-04T19:31:56.535" v="813" actId="1076"/>
          <ac:picMkLst>
            <pc:docMk/>
            <pc:sldMk cId="4078981895" sldId="262"/>
            <ac:picMk id="20" creationId="{C0794AD4-8A6D-F844-BF20-FA305A194C7B}"/>
          </ac:picMkLst>
        </pc:picChg>
        <pc:picChg chg="mod">
          <ac:chgData name="Sermet, Sera" userId="1ce3fcee-f8e5-4d32-8e9c-c5dd04674e17" providerId="ADAL" clId="{AC0D6183-204B-3E48-ADAE-D7F53309CFA1}" dt="2021-08-04T19:32:20.252" v="818" actId="1036"/>
          <ac:picMkLst>
            <pc:docMk/>
            <pc:sldMk cId="4078981895" sldId="262"/>
            <ac:picMk id="21" creationId="{5A2CFC71-7937-234F-8E8C-E4840BAC2F32}"/>
          </ac:picMkLst>
        </pc:picChg>
      </pc:sldChg>
      <pc:sldChg chg="delSp modSp mod modNotesTx">
        <pc:chgData name="Sermet, Sera" userId="1ce3fcee-f8e5-4d32-8e9c-c5dd04674e17" providerId="ADAL" clId="{AC0D6183-204B-3E48-ADAE-D7F53309CFA1}" dt="2021-08-04T19:59:31.815" v="1295" actId="1076"/>
        <pc:sldMkLst>
          <pc:docMk/>
          <pc:sldMk cId="574516876" sldId="263"/>
        </pc:sldMkLst>
        <pc:spChg chg="mod">
          <ac:chgData name="Sermet, Sera" userId="1ce3fcee-f8e5-4d32-8e9c-c5dd04674e17" providerId="ADAL" clId="{AC0D6183-204B-3E48-ADAE-D7F53309CFA1}" dt="2021-08-04T15:17:00.820" v="30"/>
          <ac:spMkLst>
            <pc:docMk/>
            <pc:sldMk cId="574516876" sldId="263"/>
            <ac:spMk id="4" creationId="{543596B1-F443-3945-A431-5DD04E81070E}"/>
          </ac:spMkLst>
        </pc:spChg>
        <pc:spChg chg="mod">
          <ac:chgData name="Sermet, Sera" userId="1ce3fcee-f8e5-4d32-8e9c-c5dd04674e17" providerId="ADAL" clId="{AC0D6183-204B-3E48-ADAE-D7F53309CFA1}" dt="2021-08-04T15:17:00.820" v="30"/>
          <ac:spMkLst>
            <pc:docMk/>
            <pc:sldMk cId="574516876" sldId="263"/>
            <ac:spMk id="5" creationId="{28574AA4-74AB-B449-B31B-F235B8D36EAC}"/>
          </ac:spMkLst>
        </pc:spChg>
        <pc:spChg chg="mod">
          <ac:chgData name="Sermet, Sera" userId="1ce3fcee-f8e5-4d32-8e9c-c5dd04674e17" providerId="ADAL" clId="{AC0D6183-204B-3E48-ADAE-D7F53309CFA1}" dt="2021-08-04T15:17:00.820" v="30"/>
          <ac:spMkLst>
            <pc:docMk/>
            <pc:sldMk cId="574516876" sldId="263"/>
            <ac:spMk id="6" creationId="{91B9C116-2F93-7A4A-9448-40D57CFC1A5C}"/>
          </ac:spMkLst>
        </pc:spChg>
        <pc:spChg chg="mod">
          <ac:chgData name="Sermet, Sera" userId="1ce3fcee-f8e5-4d32-8e9c-c5dd04674e17" providerId="ADAL" clId="{AC0D6183-204B-3E48-ADAE-D7F53309CFA1}" dt="2021-08-04T15:17:00.820" v="30"/>
          <ac:spMkLst>
            <pc:docMk/>
            <pc:sldMk cId="574516876" sldId="263"/>
            <ac:spMk id="7" creationId="{90FF85FE-94B8-574D-BAA2-954E48218BE8}"/>
          </ac:spMkLst>
        </pc:spChg>
        <pc:spChg chg="mod">
          <ac:chgData name="Sermet, Sera" userId="1ce3fcee-f8e5-4d32-8e9c-c5dd04674e17" providerId="ADAL" clId="{AC0D6183-204B-3E48-ADAE-D7F53309CFA1}" dt="2021-08-04T19:48:27.169" v="1063" actId="1076"/>
          <ac:spMkLst>
            <pc:docMk/>
            <pc:sldMk cId="574516876" sldId="263"/>
            <ac:spMk id="10" creationId="{026FC7D9-BDA2-EF40-8A4C-12F6B724FF35}"/>
          </ac:spMkLst>
        </pc:spChg>
        <pc:spChg chg="mod">
          <ac:chgData name="Sermet, Sera" userId="1ce3fcee-f8e5-4d32-8e9c-c5dd04674e17" providerId="ADAL" clId="{AC0D6183-204B-3E48-ADAE-D7F53309CFA1}" dt="2021-08-04T19:48:27.169" v="1063" actId="1076"/>
          <ac:spMkLst>
            <pc:docMk/>
            <pc:sldMk cId="574516876" sldId="263"/>
            <ac:spMk id="11" creationId="{4D74A789-3F0A-5140-8942-DAC1BFACCB9C}"/>
          </ac:spMkLst>
        </pc:spChg>
        <pc:spChg chg="mod">
          <ac:chgData name="Sermet, Sera" userId="1ce3fcee-f8e5-4d32-8e9c-c5dd04674e17" providerId="ADAL" clId="{AC0D6183-204B-3E48-ADAE-D7F53309CFA1}" dt="2021-08-04T19:48:27.169" v="1063" actId="1076"/>
          <ac:spMkLst>
            <pc:docMk/>
            <pc:sldMk cId="574516876" sldId="263"/>
            <ac:spMk id="12" creationId="{4F4E11B6-8E37-4B4C-891D-2F0F37B1CF40}"/>
          </ac:spMkLst>
        </pc:spChg>
        <pc:spChg chg="mod">
          <ac:chgData name="Sermet, Sera" userId="1ce3fcee-f8e5-4d32-8e9c-c5dd04674e17" providerId="ADAL" clId="{AC0D6183-204B-3E48-ADAE-D7F53309CFA1}" dt="2021-08-04T19:48:27.169" v="1063" actId="1076"/>
          <ac:spMkLst>
            <pc:docMk/>
            <pc:sldMk cId="574516876" sldId="263"/>
            <ac:spMk id="13" creationId="{31660288-7A70-584D-AADD-A414936D1B74}"/>
          </ac:spMkLst>
        </pc:spChg>
        <pc:spChg chg="mod">
          <ac:chgData name="Sermet, Sera" userId="1ce3fcee-f8e5-4d32-8e9c-c5dd04674e17" providerId="ADAL" clId="{AC0D6183-204B-3E48-ADAE-D7F53309CFA1}" dt="2021-08-04T19:48:42.563" v="1066" actId="1076"/>
          <ac:spMkLst>
            <pc:docMk/>
            <pc:sldMk cId="574516876" sldId="263"/>
            <ac:spMk id="14" creationId="{0054DC37-4977-754F-9FED-7DFF2E64BD3A}"/>
          </ac:spMkLst>
        </pc:spChg>
        <pc:spChg chg="mod">
          <ac:chgData name="Sermet, Sera" userId="1ce3fcee-f8e5-4d32-8e9c-c5dd04674e17" providerId="ADAL" clId="{AC0D6183-204B-3E48-ADAE-D7F53309CFA1}" dt="2021-08-04T19:48:42.563" v="1066" actId="1076"/>
          <ac:spMkLst>
            <pc:docMk/>
            <pc:sldMk cId="574516876" sldId="263"/>
            <ac:spMk id="15" creationId="{69492FBF-DE0A-E042-83EB-ED19933ED64D}"/>
          </ac:spMkLst>
        </pc:spChg>
        <pc:spChg chg="mod">
          <ac:chgData name="Sermet, Sera" userId="1ce3fcee-f8e5-4d32-8e9c-c5dd04674e17" providerId="ADAL" clId="{AC0D6183-204B-3E48-ADAE-D7F53309CFA1}" dt="2021-08-04T19:48:42.563" v="1066" actId="1076"/>
          <ac:spMkLst>
            <pc:docMk/>
            <pc:sldMk cId="574516876" sldId="263"/>
            <ac:spMk id="16" creationId="{519128A4-5135-7C40-B262-D1F630BF7B0F}"/>
          </ac:spMkLst>
        </pc:spChg>
        <pc:spChg chg="mod">
          <ac:chgData name="Sermet, Sera" userId="1ce3fcee-f8e5-4d32-8e9c-c5dd04674e17" providerId="ADAL" clId="{AC0D6183-204B-3E48-ADAE-D7F53309CFA1}" dt="2021-08-04T19:48:42.563" v="1066" actId="1076"/>
          <ac:spMkLst>
            <pc:docMk/>
            <pc:sldMk cId="574516876" sldId="263"/>
            <ac:spMk id="17" creationId="{C9DF7DC0-AE45-5F41-8B1C-C70455E0950A}"/>
          </ac:spMkLst>
        </pc:spChg>
        <pc:spChg chg="mod">
          <ac:chgData name="Sermet, Sera" userId="1ce3fcee-f8e5-4d32-8e9c-c5dd04674e17" providerId="ADAL" clId="{AC0D6183-204B-3E48-ADAE-D7F53309CFA1}" dt="2021-08-04T19:59:31.815" v="1295" actId="1076"/>
          <ac:spMkLst>
            <pc:docMk/>
            <pc:sldMk cId="574516876" sldId="263"/>
            <ac:spMk id="24" creationId="{E2EFAF15-5339-7443-8401-9596C0217B82}"/>
          </ac:spMkLst>
        </pc:spChg>
        <pc:spChg chg="del mod">
          <ac:chgData name="Sermet, Sera" userId="1ce3fcee-f8e5-4d32-8e9c-c5dd04674e17" providerId="ADAL" clId="{AC0D6183-204B-3E48-ADAE-D7F53309CFA1}" dt="2021-08-04T19:50:10.238" v="1080" actId="478"/>
          <ac:spMkLst>
            <pc:docMk/>
            <pc:sldMk cId="574516876" sldId="263"/>
            <ac:spMk id="31" creationId="{D98C1B23-A373-9E4F-93F5-7AAE0D9D1030}"/>
          </ac:spMkLst>
        </pc:spChg>
        <pc:spChg chg="del mod">
          <ac:chgData name="Sermet, Sera" userId="1ce3fcee-f8e5-4d32-8e9c-c5dd04674e17" providerId="ADAL" clId="{AC0D6183-204B-3E48-ADAE-D7F53309CFA1}" dt="2021-08-04T19:50:10.238" v="1080" actId="478"/>
          <ac:spMkLst>
            <pc:docMk/>
            <pc:sldMk cId="574516876" sldId="263"/>
            <ac:spMk id="32" creationId="{E835C262-D9B6-2F4C-9850-495D296D9E68}"/>
          </ac:spMkLst>
        </pc:spChg>
        <pc:grpChg chg="mod">
          <ac:chgData name="Sermet, Sera" userId="1ce3fcee-f8e5-4d32-8e9c-c5dd04674e17" providerId="ADAL" clId="{AC0D6183-204B-3E48-ADAE-D7F53309CFA1}" dt="2021-08-04T19:59:18.085" v="1292" actId="1076"/>
          <ac:grpSpMkLst>
            <pc:docMk/>
            <pc:sldMk cId="574516876" sldId="263"/>
            <ac:grpSpMk id="35" creationId="{AEA7CE12-E8D1-AB4B-8CDB-DF69575593A7}"/>
          </ac:grpSpMkLst>
        </pc:grpChg>
        <pc:picChg chg="mod">
          <ac:chgData name="Sermet, Sera" userId="1ce3fcee-f8e5-4d32-8e9c-c5dd04674e17" providerId="ADAL" clId="{AC0D6183-204B-3E48-ADAE-D7F53309CFA1}" dt="2021-08-04T15:17:00.820" v="30"/>
          <ac:picMkLst>
            <pc:docMk/>
            <pc:sldMk cId="574516876" sldId="263"/>
            <ac:picMk id="2" creationId="{D7145EFB-E325-6F4F-A661-02E74794E7EB}"/>
          </ac:picMkLst>
        </pc:picChg>
        <pc:picChg chg="mod">
          <ac:chgData name="Sermet, Sera" userId="1ce3fcee-f8e5-4d32-8e9c-c5dd04674e17" providerId="ADAL" clId="{AC0D6183-204B-3E48-ADAE-D7F53309CFA1}" dt="2021-08-04T15:17:00.820" v="30"/>
          <ac:picMkLst>
            <pc:docMk/>
            <pc:sldMk cId="574516876" sldId="263"/>
            <ac:picMk id="3" creationId="{30405CD1-5809-1542-A552-B10349A3BAA9}"/>
          </ac:picMkLst>
        </pc:picChg>
        <pc:picChg chg="del mod">
          <ac:chgData name="Sermet, Sera" userId="1ce3fcee-f8e5-4d32-8e9c-c5dd04674e17" providerId="ADAL" clId="{AC0D6183-204B-3E48-ADAE-D7F53309CFA1}" dt="2021-08-04T19:49:01.825" v="1068" actId="478"/>
          <ac:picMkLst>
            <pc:docMk/>
            <pc:sldMk cId="574516876" sldId="263"/>
            <ac:picMk id="8" creationId="{9A14AD4C-DA9A-5745-B75A-B5C79FB04F6B}"/>
          </ac:picMkLst>
        </pc:picChg>
        <pc:picChg chg="mod">
          <ac:chgData name="Sermet, Sera" userId="1ce3fcee-f8e5-4d32-8e9c-c5dd04674e17" providerId="ADAL" clId="{AC0D6183-204B-3E48-ADAE-D7F53309CFA1}" dt="2021-08-04T19:49:19.994" v="1070" actId="1076"/>
          <ac:picMkLst>
            <pc:docMk/>
            <pc:sldMk cId="574516876" sldId="263"/>
            <ac:picMk id="9" creationId="{B3F20063-BDC3-7D44-83CE-59ABC2F48A56}"/>
          </ac:picMkLst>
        </pc:picChg>
        <pc:picChg chg="mod">
          <ac:chgData name="Sermet, Sera" userId="1ce3fcee-f8e5-4d32-8e9c-c5dd04674e17" providerId="ADAL" clId="{AC0D6183-204B-3E48-ADAE-D7F53309CFA1}" dt="2021-08-04T19:49:30.527" v="1073" actId="1076"/>
          <ac:picMkLst>
            <pc:docMk/>
            <pc:sldMk cId="574516876" sldId="263"/>
            <ac:picMk id="18" creationId="{D414C009-8144-2442-80AA-4436FD7401C2}"/>
          </ac:picMkLst>
        </pc:picChg>
        <pc:picChg chg="mod">
          <ac:chgData name="Sermet, Sera" userId="1ce3fcee-f8e5-4d32-8e9c-c5dd04674e17" providerId="ADAL" clId="{AC0D6183-204B-3E48-ADAE-D7F53309CFA1}" dt="2021-08-04T15:17:00.820" v="30"/>
          <ac:picMkLst>
            <pc:docMk/>
            <pc:sldMk cId="574516876" sldId="263"/>
            <ac:picMk id="22" creationId="{B952037F-2A4C-BA4A-8EA1-5A76D5B51E4B}"/>
          </ac:picMkLst>
        </pc:picChg>
        <pc:picChg chg="del mod">
          <ac:chgData name="Sermet, Sera" userId="1ce3fcee-f8e5-4d32-8e9c-c5dd04674e17" providerId="ADAL" clId="{AC0D6183-204B-3E48-ADAE-D7F53309CFA1}" dt="2021-08-04T19:49:03.385" v="1069" actId="478"/>
          <ac:picMkLst>
            <pc:docMk/>
            <pc:sldMk cId="574516876" sldId="263"/>
            <ac:picMk id="23" creationId="{BF9685EB-25D7-E249-801A-4200354CD9FA}"/>
          </ac:picMkLst>
        </pc:picChg>
        <pc:picChg chg="mod">
          <ac:chgData name="Sermet, Sera" userId="1ce3fcee-f8e5-4d32-8e9c-c5dd04674e17" providerId="ADAL" clId="{AC0D6183-204B-3E48-ADAE-D7F53309CFA1}" dt="2021-08-04T15:17:00.820" v="30"/>
          <ac:picMkLst>
            <pc:docMk/>
            <pc:sldMk cId="574516876" sldId="263"/>
            <ac:picMk id="25" creationId="{CFCE63E5-822F-3543-8392-F29B96FC9F5E}"/>
          </ac:picMkLst>
        </pc:picChg>
        <pc:picChg chg="mod">
          <ac:chgData name="Sermet, Sera" userId="1ce3fcee-f8e5-4d32-8e9c-c5dd04674e17" providerId="ADAL" clId="{AC0D6183-204B-3E48-ADAE-D7F53309CFA1}" dt="2021-08-04T19:49:19.994" v="1070" actId="1076"/>
          <ac:picMkLst>
            <pc:docMk/>
            <pc:sldMk cId="574516876" sldId="263"/>
            <ac:picMk id="26" creationId="{5177CBDD-D73D-5446-B487-261030AA405C}"/>
          </ac:picMkLst>
        </pc:picChg>
        <pc:picChg chg="mod">
          <ac:chgData name="Sermet, Sera" userId="1ce3fcee-f8e5-4d32-8e9c-c5dd04674e17" providerId="ADAL" clId="{AC0D6183-204B-3E48-ADAE-D7F53309CFA1}" dt="2021-08-04T19:49:30.527" v="1073" actId="1076"/>
          <ac:picMkLst>
            <pc:docMk/>
            <pc:sldMk cId="574516876" sldId="263"/>
            <ac:picMk id="27" creationId="{0892550B-01C2-2442-833A-3C2A1D7A39DF}"/>
          </ac:picMkLst>
        </pc:picChg>
        <pc:picChg chg="mod">
          <ac:chgData name="Sermet, Sera" userId="1ce3fcee-f8e5-4d32-8e9c-c5dd04674e17" providerId="ADAL" clId="{AC0D6183-204B-3E48-ADAE-D7F53309CFA1}" dt="2021-08-04T19:50:06.545" v="1079" actId="1076"/>
          <ac:picMkLst>
            <pc:docMk/>
            <pc:sldMk cId="574516876" sldId="263"/>
            <ac:picMk id="28" creationId="{E02BBFA0-2F63-0B40-8F42-882D2D20E2E8}"/>
          </ac:picMkLst>
        </pc:picChg>
        <pc:picChg chg="mod">
          <ac:chgData name="Sermet, Sera" userId="1ce3fcee-f8e5-4d32-8e9c-c5dd04674e17" providerId="ADAL" clId="{AC0D6183-204B-3E48-ADAE-D7F53309CFA1}" dt="2021-08-04T19:50:06.545" v="1079" actId="1076"/>
          <ac:picMkLst>
            <pc:docMk/>
            <pc:sldMk cId="574516876" sldId="263"/>
            <ac:picMk id="29" creationId="{4B5FE7B0-E272-5740-AB4A-6F17462CA7CD}"/>
          </ac:picMkLst>
        </pc:picChg>
        <pc:picChg chg="mod">
          <ac:chgData name="Sermet, Sera" userId="1ce3fcee-f8e5-4d32-8e9c-c5dd04674e17" providerId="ADAL" clId="{AC0D6183-204B-3E48-ADAE-D7F53309CFA1}" dt="2021-08-04T19:49:49.882" v="1076" actId="1076"/>
          <ac:picMkLst>
            <pc:docMk/>
            <pc:sldMk cId="574516876" sldId="263"/>
            <ac:picMk id="30" creationId="{AB672231-2ED8-1648-8AA1-5AB9EA92FF02}"/>
          </ac:picMkLst>
        </pc:picChg>
        <pc:picChg chg="mod">
          <ac:chgData name="Sermet, Sera" userId="1ce3fcee-f8e5-4d32-8e9c-c5dd04674e17" providerId="ADAL" clId="{AC0D6183-204B-3E48-ADAE-D7F53309CFA1}" dt="2021-08-04T19:49:49.882" v="1076" actId="1076"/>
          <ac:picMkLst>
            <pc:docMk/>
            <pc:sldMk cId="574516876" sldId="263"/>
            <ac:picMk id="33" creationId="{BD836118-4C54-CE40-BDD7-6DBF603B0F53}"/>
          </ac:picMkLst>
        </pc:picChg>
      </pc:sldChg>
      <pc:sldChg chg="modSp mod">
        <pc:chgData name="Sermet, Sera" userId="1ce3fcee-f8e5-4d32-8e9c-c5dd04674e17" providerId="ADAL" clId="{AC0D6183-204B-3E48-ADAE-D7F53309CFA1}" dt="2021-08-04T19:56:19.136" v="1255" actId="1076"/>
        <pc:sldMkLst>
          <pc:docMk/>
          <pc:sldMk cId="3917982106" sldId="264"/>
        </pc:sldMkLst>
        <pc:spChg chg="mod">
          <ac:chgData name="Sermet, Sera" userId="1ce3fcee-f8e5-4d32-8e9c-c5dd04674e17" providerId="ADAL" clId="{AC0D6183-204B-3E48-ADAE-D7F53309CFA1}" dt="2021-08-04T15:17:00.820" v="30"/>
          <ac:spMkLst>
            <pc:docMk/>
            <pc:sldMk cId="3917982106" sldId="264"/>
            <ac:spMk id="4" creationId="{543596B1-F443-3945-A431-5DD04E81070E}"/>
          </ac:spMkLst>
        </pc:spChg>
        <pc:spChg chg="mod">
          <ac:chgData name="Sermet, Sera" userId="1ce3fcee-f8e5-4d32-8e9c-c5dd04674e17" providerId="ADAL" clId="{AC0D6183-204B-3E48-ADAE-D7F53309CFA1}" dt="2021-08-04T15:17:00.820" v="30"/>
          <ac:spMkLst>
            <pc:docMk/>
            <pc:sldMk cId="3917982106" sldId="264"/>
            <ac:spMk id="5" creationId="{28574AA4-74AB-B449-B31B-F235B8D36EAC}"/>
          </ac:spMkLst>
        </pc:spChg>
        <pc:spChg chg="mod">
          <ac:chgData name="Sermet, Sera" userId="1ce3fcee-f8e5-4d32-8e9c-c5dd04674e17" providerId="ADAL" clId="{AC0D6183-204B-3E48-ADAE-D7F53309CFA1}" dt="2021-08-04T15:17:00.820" v="30"/>
          <ac:spMkLst>
            <pc:docMk/>
            <pc:sldMk cId="3917982106" sldId="264"/>
            <ac:spMk id="6" creationId="{91B9C116-2F93-7A4A-9448-40D57CFC1A5C}"/>
          </ac:spMkLst>
        </pc:spChg>
        <pc:spChg chg="mod">
          <ac:chgData name="Sermet, Sera" userId="1ce3fcee-f8e5-4d32-8e9c-c5dd04674e17" providerId="ADAL" clId="{AC0D6183-204B-3E48-ADAE-D7F53309CFA1}" dt="2021-08-04T15:17:00.820" v="30"/>
          <ac:spMkLst>
            <pc:docMk/>
            <pc:sldMk cId="3917982106" sldId="264"/>
            <ac:spMk id="7" creationId="{90FF85FE-94B8-574D-BAA2-954E48218BE8}"/>
          </ac:spMkLst>
        </pc:spChg>
        <pc:spChg chg="mod">
          <ac:chgData name="Sermet, Sera" userId="1ce3fcee-f8e5-4d32-8e9c-c5dd04674e17" providerId="ADAL" clId="{AC0D6183-204B-3E48-ADAE-D7F53309CFA1}" dt="2021-08-04T19:35:02.667" v="861" actId="1076"/>
          <ac:spMkLst>
            <pc:docMk/>
            <pc:sldMk cId="3917982106" sldId="264"/>
            <ac:spMk id="10" creationId="{026FC7D9-BDA2-EF40-8A4C-12F6B724FF35}"/>
          </ac:spMkLst>
        </pc:spChg>
        <pc:spChg chg="mod">
          <ac:chgData name="Sermet, Sera" userId="1ce3fcee-f8e5-4d32-8e9c-c5dd04674e17" providerId="ADAL" clId="{AC0D6183-204B-3E48-ADAE-D7F53309CFA1}" dt="2021-08-04T19:35:02.667" v="861" actId="1076"/>
          <ac:spMkLst>
            <pc:docMk/>
            <pc:sldMk cId="3917982106" sldId="264"/>
            <ac:spMk id="11" creationId="{4D74A789-3F0A-5140-8942-DAC1BFACCB9C}"/>
          </ac:spMkLst>
        </pc:spChg>
        <pc:spChg chg="mod">
          <ac:chgData name="Sermet, Sera" userId="1ce3fcee-f8e5-4d32-8e9c-c5dd04674e17" providerId="ADAL" clId="{AC0D6183-204B-3E48-ADAE-D7F53309CFA1}" dt="2021-08-04T19:35:02.667" v="861" actId="1076"/>
          <ac:spMkLst>
            <pc:docMk/>
            <pc:sldMk cId="3917982106" sldId="264"/>
            <ac:spMk id="12" creationId="{4F4E11B6-8E37-4B4C-891D-2F0F37B1CF40}"/>
          </ac:spMkLst>
        </pc:spChg>
        <pc:spChg chg="mod">
          <ac:chgData name="Sermet, Sera" userId="1ce3fcee-f8e5-4d32-8e9c-c5dd04674e17" providerId="ADAL" clId="{AC0D6183-204B-3E48-ADAE-D7F53309CFA1}" dt="2021-08-04T19:35:02.667" v="861" actId="1076"/>
          <ac:spMkLst>
            <pc:docMk/>
            <pc:sldMk cId="3917982106" sldId="264"/>
            <ac:spMk id="13" creationId="{31660288-7A70-584D-AADD-A414936D1B74}"/>
          </ac:spMkLst>
        </pc:spChg>
        <pc:spChg chg="mod">
          <ac:chgData name="Sermet, Sera" userId="1ce3fcee-f8e5-4d32-8e9c-c5dd04674e17" providerId="ADAL" clId="{AC0D6183-204B-3E48-ADAE-D7F53309CFA1}" dt="2021-08-04T19:35:14.129" v="862" actId="1076"/>
          <ac:spMkLst>
            <pc:docMk/>
            <pc:sldMk cId="3917982106" sldId="264"/>
            <ac:spMk id="14" creationId="{0054DC37-4977-754F-9FED-7DFF2E64BD3A}"/>
          </ac:spMkLst>
        </pc:spChg>
        <pc:spChg chg="mod">
          <ac:chgData name="Sermet, Sera" userId="1ce3fcee-f8e5-4d32-8e9c-c5dd04674e17" providerId="ADAL" clId="{AC0D6183-204B-3E48-ADAE-D7F53309CFA1}" dt="2021-08-04T19:35:14.129" v="862" actId="1076"/>
          <ac:spMkLst>
            <pc:docMk/>
            <pc:sldMk cId="3917982106" sldId="264"/>
            <ac:spMk id="15" creationId="{69492FBF-DE0A-E042-83EB-ED19933ED64D}"/>
          </ac:spMkLst>
        </pc:spChg>
        <pc:spChg chg="mod">
          <ac:chgData name="Sermet, Sera" userId="1ce3fcee-f8e5-4d32-8e9c-c5dd04674e17" providerId="ADAL" clId="{AC0D6183-204B-3E48-ADAE-D7F53309CFA1}" dt="2021-08-04T19:35:14.129" v="862" actId="1076"/>
          <ac:spMkLst>
            <pc:docMk/>
            <pc:sldMk cId="3917982106" sldId="264"/>
            <ac:spMk id="16" creationId="{519128A4-5135-7C40-B262-D1F630BF7B0F}"/>
          </ac:spMkLst>
        </pc:spChg>
        <pc:spChg chg="mod">
          <ac:chgData name="Sermet, Sera" userId="1ce3fcee-f8e5-4d32-8e9c-c5dd04674e17" providerId="ADAL" clId="{AC0D6183-204B-3E48-ADAE-D7F53309CFA1}" dt="2021-08-04T19:35:14.129" v="862" actId="1076"/>
          <ac:spMkLst>
            <pc:docMk/>
            <pc:sldMk cId="3917982106" sldId="264"/>
            <ac:spMk id="17" creationId="{C9DF7DC0-AE45-5F41-8B1C-C70455E0950A}"/>
          </ac:spMkLst>
        </pc:spChg>
        <pc:spChg chg="mod">
          <ac:chgData name="Sermet, Sera" userId="1ce3fcee-f8e5-4d32-8e9c-c5dd04674e17" providerId="ADAL" clId="{AC0D6183-204B-3E48-ADAE-D7F53309CFA1}" dt="2021-08-04T19:56:19.136" v="1255" actId="1076"/>
          <ac:spMkLst>
            <pc:docMk/>
            <pc:sldMk cId="3917982106" sldId="264"/>
            <ac:spMk id="24" creationId="{E2EFAF15-5339-7443-8401-9596C0217B82}"/>
          </ac:spMkLst>
        </pc:spChg>
        <pc:spChg chg="mod">
          <ac:chgData name="Sermet, Sera" userId="1ce3fcee-f8e5-4d32-8e9c-c5dd04674e17" providerId="ADAL" clId="{AC0D6183-204B-3E48-ADAE-D7F53309CFA1}" dt="2021-08-04T19:35:41.457" v="864" actId="1076"/>
          <ac:spMkLst>
            <pc:docMk/>
            <pc:sldMk cId="3917982106" sldId="264"/>
            <ac:spMk id="31" creationId="{D98C1B23-A373-9E4F-93F5-7AAE0D9D1030}"/>
          </ac:spMkLst>
        </pc:spChg>
        <pc:spChg chg="mod">
          <ac:chgData name="Sermet, Sera" userId="1ce3fcee-f8e5-4d32-8e9c-c5dd04674e17" providerId="ADAL" clId="{AC0D6183-204B-3E48-ADAE-D7F53309CFA1}" dt="2021-08-04T19:35:41.457" v="864" actId="1076"/>
          <ac:spMkLst>
            <pc:docMk/>
            <pc:sldMk cId="3917982106" sldId="264"/>
            <ac:spMk id="32" creationId="{E835C262-D9B6-2F4C-9850-495D296D9E68}"/>
          </ac:spMkLst>
        </pc:spChg>
        <pc:grpChg chg="mod">
          <ac:chgData name="Sermet, Sera" userId="1ce3fcee-f8e5-4d32-8e9c-c5dd04674e17" providerId="ADAL" clId="{AC0D6183-204B-3E48-ADAE-D7F53309CFA1}" dt="2021-08-04T19:56:10.436" v="1254" actId="1076"/>
          <ac:grpSpMkLst>
            <pc:docMk/>
            <pc:sldMk cId="3917982106" sldId="264"/>
            <ac:grpSpMk id="33" creationId="{780B73EC-5CCD-5F4D-BA6D-8BF4313F92DC}"/>
          </ac:grpSpMkLst>
        </pc:grpChg>
        <pc:picChg chg="mod">
          <ac:chgData name="Sermet, Sera" userId="1ce3fcee-f8e5-4d32-8e9c-c5dd04674e17" providerId="ADAL" clId="{AC0D6183-204B-3E48-ADAE-D7F53309CFA1}" dt="2021-08-04T15:17:00.820" v="30"/>
          <ac:picMkLst>
            <pc:docMk/>
            <pc:sldMk cId="3917982106" sldId="264"/>
            <ac:picMk id="3" creationId="{C810295D-1B58-D745-8FC9-DD240F0FDEDE}"/>
          </ac:picMkLst>
        </pc:picChg>
        <pc:picChg chg="mod">
          <ac:chgData name="Sermet, Sera" userId="1ce3fcee-f8e5-4d32-8e9c-c5dd04674e17" providerId="ADAL" clId="{AC0D6183-204B-3E48-ADAE-D7F53309CFA1}" dt="2021-08-04T19:35:02.667" v="861" actId="1076"/>
          <ac:picMkLst>
            <pc:docMk/>
            <pc:sldMk cId="3917982106" sldId="264"/>
            <ac:picMk id="8" creationId="{569079AA-3479-EF47-81F9-8DA2032CE6EA}"/>
          </ac:picMkLst>
        </pc:picChg>
        <pc:picChg chg="mod">
          <ac:chgData name="Sermet, Sera" userId="1ce3fcee-f8e5-4d32-8e9c-c5dd04674e17" providerId="ADAL" clId="{AC0D6183-204B-3E48-ADAE-D7F53309CFA1}" dt="2021-08-04T19:35:02.667" v="861" actId="1076"/>
          <ac:picMkLst>
            <pc:docMk/>
            <pc:sldMk cId="3917982106" sldId="264"/>
            <ac:picMk id="9" creationId="{7B018C4F-B905-0949-BC15-BA57AD4B2DDC}"/>
          </ac:picMkLst>
        </pc:picChg>
        <pc:picChg chg="mod">
          <ac:chgData name="Sermet, Sera" userId="1ce3fcee-f8e5-4d32-8e9c-c5dd04674e17" providerId="ADAL" clId="{AC0D6183-204B-3E48-ADAE-D7F53309CFA1}" dt="2021-08-04T19:35:14.129" v="862" actId="1076"/>
          <ac:picMkLst>
            <pc:docMk/>
            <pc:sldMk cId="3917982106" sldId="264"/>
            <ac:picMk id="19" creationId="{E4AA6D45-1005-9240-9F30-72D9348C2BE1}"/>
          </ac:picMkLst>
        </pc:picChg>
        <pc:picChg chg="mod">
          <ac:chgData name="Sermet, Sera" userId="1ce3fcee-f8e5-4d32-8e9c-c5dd04674e17" providerId="ADAL" clId="{AC0D6183-204B-3E48-ADAE-D7F53309CFA1}" dt="2021-08-04T19:35:14.129" v="862" actId="1076"/>
          <ac:picMkLst>
            <pc:docMk/>
            <pc:sldMk cId="3917982106" sldId="264"/>
            <ac:picMk id="20" creationId="{E5254177-9356-DE4A-8FEA-BBD8668672C1}"/>
          </ac:picMkLst>
        </pc:picChg>
        <pc:picChg chg="mod">
          <ac:chgData name="Sermet, Sera" userId="1ce3fcee-f8e5-4d32-8e9c-c5dd04674e17" providerId="ADAL" clId="{AC0D6183-204B-3E48-ADAE-D7F53309CFA1}" dt="2021-08-04T15:17:00.820" v="30"/>
          <ac:picMkLst>
            <pc:docMk/>
            <pc:sldMk cId="3917982106" sldId="264"/>
            <ac:picMk id="21" creationId="{5AB5B431-ACF3-6B40-A0F5-13974CE896C1}"/>
          </ac:picMkLst>
        </pc:picChg>
        <pc:picChg chg="mod">
          <ac:chgData name="Sermet, Sera" userId="1ce3fcee-f8e5-4d32-8e9c-c5dd04674e17" providerId="ADAL" clId="{AC0D6183-204B-3E48-ADAE-D7F53309CFA1}" dt="2021-08-04T15:17:00.820" v="30"/>
          <ac:picMkLst>
            <pc:docMk/>
            <pc:sldMk cId="3917982106" sldId="264"/>
            <ac:picMk id="22" creationId="{4A5EFB22-16A9-954D-BE61-B3432F49D8FA}"/>
          </ac:picMkLst>
        </pc:picChg>
        <pc:picChg chg="mod">
          <ac:chgData name="Sermet, Sera" userId="1ce3fcee-f8e5-4d32-8e9c-c5dd04674e17" providerId="ADAL" clId="{AC0D6183-204B-3E48-ADAE-D7F53309CFA1}" dt="2021-08-04T19:35:02.667" v="861" actId="1076"/>
          <ac:picMkLst>
            <pc:docMk/>
            <pc:sldMk cId="3917982106" sldId="264"/>
            <ac:picMk id="23" creationId="{D87158E8-5F8F-DC4B-BB82-C51CE336C0DA}"/>
          </ac:picMkLst>
        </pc:picChg>
        <pc:picChg chg="mod">
          <ac:chgData name="Sermet, Sera" userId="1ce3fcee-f8e5-4d32-8e9c-c5dd04674e17" providerId="ADAL" clId="{AC0D6183-204B-3E48-ADAE-D7F53309CFA1}" dt="2021-08-04T19:35:02.667" v="861" actId="1076"/>
          <ac:picMkLst>
            <pc:docMk/>
            <pc:sldMk cId="3917982106" sldId="264"/>
            <ac:picMk id="25" creationId="{0F3AF712-A8A7-234A-8F70-0D307440067D}"/>
          </ac:picMkLst>
        </pc:picChg>
        <pc:picChg chg="mod">
          <ac:chgData name="Sermet, Sera" userId="1ce3fcee-f8e5-4d32-8e9c-c5dd04674e17" providerId="ADAL" clId="{AC0D6183-204B-3E48-ADAE-D7F53309CFA1}" dt="2021-08-04T19:35:14.129" v="862" actId="1076"/>
          <ac:picMkLst>
            <pc:docMk/>
            <pc:sldMk cId="3917982106" sldId="264"/>
            <ac:picMk id="26" creationId="{685B4A61-82DC-DC40-955C-CFFE42BF6517}"/>
          </ac:picMkLst>
        </pc:picChg>
        <pc:picChg chg="mod">
          <ac:chgData name="Sermet, Sera" userId="1ce3fcee-f8e5-4d32-8e9c-c5dd04674e17" providerId="ADAL" clId="{AC0D6183-204B-3E48-ADAE-D7F53309CFA1}" dt="2021-08-04T19:35:14.129" v="862" actId="1076"/>
          <ac:picMkLst>
            <pc:docMk/>
            <pc:sldMk cId="3917982106" sldId="264"/>
            <ac:picMk id="27" creationId="{6716C457-DE93-F34D-9500-9ECC61E668C9}"/>
          </ac:picMkLst>
        </pc:picChg>
        <pc:picChg chg="mod">
          <ac:chgData name="Sermet, Sera" userId="1ce3fcee-f8e5-4d32-8e9c-c5dd04674e17" providerId="ADAL" clId="{AC0D6183-204B-3E48-ADAE-D7F53309CFA1}" dt="2021-08-04T19:35:41.457" v="864" actId="1076"/>
          <ac:picMkLst>
            <pc:docMk/>
            <pc:sldMk cId="3917982106" sldId="264"/>
            <ac:picMk id="28" creationId="{4AE33EF9-59CE-A146-94CF-447DA3EA17BB}"/>
          </ac:picMkLst>
        </pc:picChg>
        <pc:picChg chg="mod">
          <ac:chgData name="Sermet, Sera" userId="1ce3fcee-f8e5-4d32-8e9c-c5dd04674e17" providerId="ADAL" clId="{AC0D6183-204B-3E48-ADAE-D7F53309CFA1}" dt="2021-08-04T15:17:00.820" v="30"/>
          <ac:picMkLst>
            <pc:docMk/>
            <pc:sldMk cId="3917982106" sldId="264"/>
            <ac:picMk id="29" creationId="{832CC5AD-7EC9-DC4B-BC06-7D47A85C6FFD}"/>
          </ac:picMkLst>
        </pc:picChg>
        <pc:picChg chg="mod">
          <ac:chgData name="Sermet, Sera" userId="1ce3fcee-f8e5-4d32-8e9c-c5dd04674e17" providerId="ADAL" clId="{AC0D6183-204B-3E48-ADAE-D7F53309CFA1}" dt="2021-08-04T19:35:41.457" v="864" actId="1076"/>
          <ac:picMkLst>
            <pc:docMk/>
            <pc:sldMk cId="3917982106" sldId="264"/>
            <ac:picMk id="30" creationId="{FC506EB6-A339-6940-8860-7E7B779EC47B}"/>
          </ac:picMkLst>
        </pc:picChg>
      </pc:sldChg>
      <pc:sldChg chg="modSp mod">
        <pc:chgData name="Sermet, Sera" userId="1ce3fcee-f8e5-4d32-8e9c-c5dd04674e17" providerId="ADAL" clId="{AC0D6183-204B-3E48-ADAE-D7F53309CFA1}" dt="2021-08-04T19:55:33.449" v="1249" actId="1076"/>
        <pc:sldMkLst>
          <pc:docMk/>
          <pc:sldMk cId="269603328" sldId="265"/>
        </pc:sldMkLst>
        <pc:spChg chg="mod">
          <ac:chgData name="Sermet, Sera" userId="1ce3fcee-f8e5-4d32-8e9c-c5dd04674e17" providerId="ADAL" clId="{AC0D6183-204B-3E48-ADAE-D7F53309CFA1}" dt="2021-08-04T15:17:00.820" v="30"/>
          <ac:spMkLst>
            <pc:docMk/>
            <pc:sldMk cId="269603328" sldId="265"/>
            <ac:spMk id="4" creationId="{543596B1-F443-3945-A431-5DD04E81070E}"/>
          </ac:spMkLst>
        </pc:spChg>
        <pc:spChg chg="mod">
          <ac:chgData name="Sermet, Sera" userId="1ce3fcee-f8e5-4d32-8e9c-c5dd04674e17" providerId="ADAL" clId="{AC0D6183-204B-3E48-ADAE-D7F53309CFA1}" dt="2021-08-04T15:17:00.820" v="30"/>
          <ac:spMkLst>
            <pc:docMk/>
            <pc:sldMk cId="269603328" sldId="265"/>
            <ac:spMk id="5" creationId="{28574AA4-74AB-B449-B31B-F235B8D36EAC}"/>
          </ac:spMkLst>
        </pc:spChg>
        <pc:spChg chg="mod">
          <ac:chgData name="Sermet, Sera" userId="1ce3fcee-f8e5-4d32-8e9c-c5dd04674e17" providerId="ADAL" clId="{AC0D6183-204B-3E48-ADAE-D7F53309CFA1}" dt="2021-08-04T15:17:00.820" v="30"/>
          <ac:spMkLst>
            <pc:docMk/>
            <pc:sldMk cId="269603328" sldId="265"/>
            <ac:spMk id="6" creationId="{91B9C116-2F93-7A4A-9448-40D57CFC1A5C}"/>
          </ac:spMkLst>
        </pc:spChg>
        <pc:spChg chg="mod">
          <ac:chgData name="Sermet, Sera" userId="1ce3fcee-f8e5-4d32-8e9c-c5dd04674e17" providerId="ADAL" clId="{AC0D6183-204B-3E48-ADAE-D7F53309CFA1}" dt="2021-08-04T15:17:00.820" v="30"/>
          <ac:spMkLst>
            <pc:docMk/>
            <pc:sldMk cId="269603328" sldId="265"/>
            <ac:spMk id="7" creationId="{90FF85FE-94B8-574D-BAA2-954E48218BE8}"/>
          </ac:spMkLst>
        </pc:spChg>
        <pc:spChg chg="mod">
          <ac:chgData name="Sermet, Sera" userId="1ce3fcee-f8e5-4d32-8e9c-c5dd04674e17" providerId="ADAL" clId="{AC0D6183-204B-3E48-ADAE-D7F53309CFA1}" dt="2021-08-04T19:36:24.671" v="868" actId="1076"/>
          <ac:spMkLst>
            <pc:docMk/>
            <pc:sldMk cId="269603328" sldId="265"/>
            <ac:spMk id="10" creationId="{026FC7D9-BDA2-EF40-8A4C-12F6B724FF35}"/>
          </ac:spMkLst>
        </pc:spChg>
        <pc:spChg chg="mod">
          <ac:chgData name="Sermet, Sera" userId="1ce3fcee-f8e5-4d32-8e9c-c5dd04674e17" providerId="ADAL" clId="{AC0D6183-204B-3E48-ADAE-D7F53309CFA1}" dt="2021-08-04T19:36:24.671" v="868" actId="1076"/>
          <ac:spMkLst>
            <pc:docMk/>
            <pc:sldMk cId="269603328" sldId="265"/>
            <ac:spMk id="11" creationId="{4D74A789-3F0A-5140-8942-DAC1BFACCB9C}"/>
          </ac:spMkLst>
        </pc:spChg>
        <pc:spChg chg="mod">
          <ac:chgData name="Sermet, Sera" userId="1ce3fcee-f8e5-4d32-8e9c-c5dd04674e17" providerId="ADAL" clId="{AC0D6183-204B-3E48-ADAE-D7F53309CFA1}" dt="2021-08-04T19:36:24.671" v="868" actId="1076"/>
          <ac:spMkLst>
            <pc:docMk/>
            <pc:sldMk cId="269603328" sldId="265"/>
            <ac:spMk id="12" creationId="{4F4E11B6-8E37-4B4C-891D-2F0F37B1CF40}"/>
          </ac:spMkLst>
        </pc:spChg>
        <pc:spChg chg="mod">
          <ac:chgData name="Sermet, Sera" userId="1ce3fcee-f8e5-4d32-8e9c-c5dd04674e17" providerId="ADAL" clId="{AC0D6183-204B-3E48-ADAE-D7F53309CFA1}" dt="2021-08-04T19:36:24.671" v="868" actId="1076"/>
          <ac:spMkLst>
            <pc:docMk/>
            <pc:sldMk cId="269603328" sldId="265"/>
            <ac:spMk id="13" creationId="{31660288-7A70-584D-AADD-A414936D1B74}"/>
          </ac:spMkLst>
        </pc:spChg>
        <pc:spChg chg="mod">
          <ac:chgData name="Sermet, Sera" userId="1ce3fcee-f8e5-4d32-8e9c-c5dd04674e17" providerId="ADAL" clId="{AC0D6183-204B-3E48-ADAE-D7F53309CFA1}" dt="2021-08-04T19:36:59.244" v="869" actId="1076"/>
          <ac:spMkLst>
            <pc:docMk/>
            <pc:sldMk cId="269603328" sldId="265"/>
            <ac:spMk id="14" creationId="{0054DC37-4977-754F-9FED-7DFF2E64BD3A}"/>
          </ac:spMkLst>
        </pc:spChg>
        <pc:spChg chg="mod">
          <ac:chgData name="Sermet, Sera" userId="1ce3fcee-f8e5-4d32-8e9c-c5dd04674e17" providerId="ADAL" clId="{AC0D6183-204B-3E48-ADAE-D7F53309CFA1}" dt="2021-08-04T19:36:59.244" v="869" actId="1076"/>
          <ac:spMkLst>
            <pc:docMk/>
            <pc:sldMk cId="269603328" sldId="265"/>
            <ac:spMk id="15" creationId="{69492FBF-DE0A-E042-83EB-ED19933ED64D}"/>
          </ac:spMkLst>
        </pc:spChg>
        <pc:spChg chg="mod">
          <ac:chgData name="Sermet, Sera" userId="1ce3fcee-f8e5-4d32-8e9c-c5dd04674e17" providerId="ADAL" clId="{AC0D6183-204B-3E48-ADAE-D7F53309CFA1}" dt="2021-08-04T19:36:59.244" v="869" actId="1076"/>
          <ac:spMkLst>
            <pc:docMk/>
            <pc:sldMk cId="269603328" sldId="265"/>
            <ac:spMk id="16" creationId="{519128A4-5135-7C40-B262-D1F630BF7B0F}"/>
          </ac:spMkLst>
        </pc:spChg>
        <pc:spChg chg="mod">
          <ac:chgData name="Sermet, Sera" userId="1ce3fcee-f8e5-4d32-8e9c-c5dd04674e17" providerId="ADAL" clId="{AC0D6183-204B-3E48-ADAE-D7F53309CFA1}" dt="2021-08-04T19:36:59.244" v="869" actId="1076"/>
          <ac:spMkLst>
            <pc:docMk/>
            <pc:sldMk cId="269603328" sldId="265"/>
            <ac:spMk id="17" creationId="{C9DF7DC0-AE45-5F41-8B1C-C70455E0950A}"/>
          </ac:spMkLst>
        </pc:spChg>
        <pc:spChg chg="mod">
          <ac:chgData name="Sermet, Sera" userId="1ce3fcee-f8e5-4d32-8e9c-c5dd04674e17" providerId="ADAL" clId="{AC0D6183-204B-3E48-ADAE-D7F53309CFA1}" dt="2021-08-04T19:55:33.449" v="1249" actId="1076"/>
          <ac:spMkLst>
            <pc:docMk/>
            <pc:sldMk cId="269603328" sldId="265"/>
            <ac:spMk id="24" creationId="{E2EFAF15-5339-7443-8401-9596C0217B82}"/>
          </ac:spMkLst>
        </pc:spChg>
        <pc:spChg chg="mod">
          <ac:chgData name="Sermet, Sera" userId="1ce3fcee-f8e5-4d32-8e9c-c5dd04674e17" providerId="ADAL" clId="{AC0D6183-204B-3E48-ADAE-D7F53309CFA1}" dt="2021-08-04T19:37:22.209" v="872" actId="1076"/>
          <ac:spMkLst>
            <pc:docMk/>
            <pc:sldMk cId="269603328" sldId="265"/>
            <ac:spMk id="29" creationId="{2792FC74-265A-2446-AD36-EF2476086DC0}"/>
          </ac:spMkLst>
        </pc:spChg>
        <pc:spChg chg="mod">
          <ac:chgData name="Sermet, Sera" userId="1ce3fcee-f8e5-4d32-8e9c-c5dd04674e17" providerId="ADAL" clId="{AC0D6183-204B-3E48-ADAE-D7F53309CFA1}" dt="2021-08-04T19:37:22.209" v="872" actId="1076"/>
          <ac:spMkLst>
            <pc:docMk/>
            <pc:sldMk cId="269603328" sldId="265"/>
            <ac:spMk id="30" creationId="{2B7FF70D-89DA-504B-B0F5-813F19C48280}"/>
          </ac:spMkLst>
        </pc:spChg>
        <pc:spChg chg="mod">
          <ac:chgData name="Sermet, Sera" userId="1ce3fcee-f8e5-4d32-8e9c-c5dd04674e17" providerId="ADAL" clId="{AC0D6183-204B-3E48-ADAE-D7F53309CFA1}" dt="2021-08-04T19:37:22.209" v="872" actId="1076"/>
          <ac:spMkLst>
            <pc:docMk/>
            <pc:sldMk cId="269603328" sldId="265"/>
            <ac:spMk id="31" creationId="{D98C1B23-A373-9E4F-93F5-7AAE0D9D1030}"/>
          </ac:spMkLst>
        </pc:spChg>
        <pc:spChg chg="mod">
          <ac:chgData name="Sermet, Sera" userId="1ce3fcee-f8e5-4d32-8e9c-c5dd04674e17" providerId="ADAL" clId="{AC0D6183-204B-3E48-ADAE-D7F53309CFA1}" dt="2021-08-04T19:37:22.209" v="872" actId="1076"/>
          <ac:spMkLst>
            <pc:docMk/>
            <pc:sldMk cId="269603328" sldId="265"/>
            <ac:spMk id="32" creationId="{E835C262-D9B6-2F4C-9850-495D296D9E68}"/>
          </ac:spMkLst>
        </pc:spChg>
        <pc:grpChg chg="mod">
          <ac:chgData name="Sermet, Sera" userId="1ce3fcee-f8e5-4d32-8e9c-c5dd04674e17" providerId="ADAL" clId="{AC0D6183-204B-3E48-ADAE-D7F53309CFA1}" dt="2021-08-04T19:55:29.186" v="1248" actId="1076"/>
          <ac:grpSpMkLst>
            <pc:docMk/>
            <pc:sldMk cId="269603328" sldId="265"/>
            <ac:grpSpMk id="36" creationId="{F6390A33-839F-9548-8EB2-14E8DE5E62AF}"/>
          </ac:grpSpMkLst>
        </pc:grpChg>
        <pc:picChg chg="mod">
          <ac:chgData name="Sermet, Sera" userId="1ce3fcee-f8e5-4d32-8e9c-c5dd04674e17" providerId="ADAL" clId="{AC0D6183-204B-3E48-ADAE-D7F53309CFA1}" dt="2021-08-04T15:17:00.820" v="30"/>
          <ac:picMkLst>
            <pc:docMk/>
            <pc:sldMk cId="269603328" sldId="265"/>
            <ac:picMk id="2" creationId="{BB60A1E3-A0DC-1349-9A64-A7D542E73CA5}"/>
          </ac:picMkLst>
        </pc:picChg>
        <pc:picChg chg="mod">
          <ac:chgData name="Sermet, Sera" userId="1ce3fcee-f8e5-4d32-8e9c-c5dd04674e17" providerId="ADAL" clId="{AC0D6183-204B-3E48-ADAE-D7F53309CFA1}" dt="2021-08-04T15:17:00.820" v="30"/>
          <ac:picMkLst>
            <pc:docMk/>
            <pc:sldMk cId="269603328" sldId="265"/>
            <ac:picMk id="3" creationId="{BAEC8488-7979-584A-BFDB-16534757DE5F}"/>
          </ac:picMkLst>
        </pc:picChg>
        <pc:picChg chg="mod">
          <ac:chgData name="Sermet, Sera" userId="1ce3fcee-f8e5-4d32-8e9c-c5dd04674e17" providerId="ADAL" clId="{AC0D6183-204B-3E48-ADAE-D7F53309CFA1}" dt="2021-08-04T19:36:24.671" v="868" actId="1076"/>
          <ac:picMkLst>
            <pc:docMk/>
            <pc:sldMk cId="269603328" sldId="265"/>
            <ac:picMk id="8" creationId="{1303FB45-6654-F14D-906E-779C692B062E}"/>
          </ac:picMkLst>
        </pc:picChg>
        <pc:picChg chg="mod">
          <ac:chgData name="Sermet, Sera" userId="1ce3fcee-f8e5-4d32-8e9c-c5dd04674e17" providerId="ADAL" clId="{AC0D6183-204B-3E48-ADAE-D7F53309CFA1}" dt="2021-08-04T19:36:24.671" v="868" actId="1076"/>
          <ac:picMkLst>
            <pc:docMk/>
            <pc:sldMk cId="269603328" sldId="265"/>
            <ac:picMk id="9" creationId="{4ED5E7B8-7AC4-7642-8C89-69A787A00274}"/>
          </ac:picMkLst>
        </pc:picChg>
        <pc:picChg chg="mod">
          <ac:chgData name="Sermet, Sera" userId="1ce3fcee-f8e5-4d32-8e9c-c5dd04674e17" providerId="ADAL" clId="{AC0D6183-204B-3E48-ADAE-D7F53309CFA1}" dt="2021-08-04T19:36:59.244" v="869" actId="1076"/>
          <ac:picMkLst>
            <pc:docMk/>
            <pc:sldMk cId="269603328" sldId="265"/>
            <ac:picMk id="18" creationId="{F62394E5-4C6F-284C-A2CB-7C8FB96D7FBE}"/>
          </ac:picMkLst>
        </pc:picChg>
        <pc:picChg chg="mod">
          <ac:chgData name="Sermet, Sera" userId="1ce3fcee-f8e5-4d32-8e9c-c5dd04674e17" providerId="ADAL" clId="{AC0D6183-204B-3E48-ADAE-D7F53309CFA1}" dt="2021-08-04T19:36:59.244" v="869" actId="1076"/>
          <ac:picMkLst>
            <pc:docMk/>
            <pc:sldMk cId="269603328" sldId="265"/>
            <ac:picMk id="19" creationId="{386E8277-EBAC-F248-8879-F26970B21E3A}"/>
          </ac:picMkLst>
        </pc:picChg>
        <pc:picChg chg="mod">
          <ac:chgData name="Sermet, Sera" userId="1ce3fcee-f8e5-4d32-8e9c-c5dd04674e17" providerId="ADAL" clId="{AC0D6183-204B-3E48-ADAE-D7F53309CFA1}" dt="2021-08-04T19:37:22.209" v="872" actId="1076"/>
          <ac:picMkLst>
            <pc:docMk/>
            <pc:sldMk cId="269603328" sldId="265"/>
            <ac:picMk id="20" creationId="{BDB74314-573D-0241-B028-CDEF411917B0}"/>
          </ac:picMkLst>
        </pc:picChg>
        <pc:picChg chg="mod">
          <ac:chgData name="Sermet, Sera" userId="1ce3fcee-f8e5-4d32-8e9c-c5dd04674e17" providerId="ADAL" clId="{AC0D6183-204B-3E48-ADAE-D7F53309CFA1}" dt="2021-08-04T15:17:00.820" v="30"/>
          <ac:picMkLst>
            <pc:docMk/>
            <pc:sldMk cId="269603328" sldId="265"/>
            <ac:picMk id="22" creationId="{2E8A4678-BBEA-9F4F-8CB9-16E639C9AE31}"/>
          </ac:picMkLst>
        </pc:picChg>
        <pc:picChg chg="mod">
          <ac:chgData name="Sermet, Sera" userId="1ce3fcee-f8e5-4d32-8e9c-c5dd04674e17" providerId="ADAL" clId="{AC0D6183-204B-3E48-ADAE-D7F53309CFA1}" dt="2021-08-04T19:36:24.671" v="868" actId="1076"/>
          <ac:picMkLst>
            <pc:docMk/>
            <pc:sldMk cId="269603328" sldId="265"/>
            <ac:picMk id="23" creationId="{0BA620AA-D376-5D42-BC50-101A4660A365}"/>
          </ac:picMkLst>
        </pc:picChg>
        <pc:picChg chg="mod">
          <ac:chgData name="Sermet, Sera" userId="1ce3fcee-f8e5-4d32-8e9c-c5dd04674e17" providerId="ADAL" clId="{AC0D6183-204B-3E48-ADAE-D7F53309CFA1}" dt="2021-08-04T19:36:24.671" v="868" actId="1076"/>
          <ac:picMkLst>
            <pc:docMk/>
            <pc:sldMk cId="269603328" sldId="265"/>
            <ac:picMk id="25" creationId="{2630DBB9-207A-4542-B5DE-C639FA6CF3C9}"/>
          </ac:picMkLst>
        </pc:picChg>
        <pc:picChg chg="mod">
          <ac:chgData name="Sermet, Sera" userId="1ce3fcee-f8e5-4d32-8e9c-c5dd04674e17" providerId="ADAL" clId="{AC0D6183-204B-3E48-ADAE-D7F53309CFA1}" dt="2021-08-04T19:36:59.244" v="869" actId="1076"/>
          <ac:picMkLst>
            <pc:docMk/>
            <pc:sldMk cId="269603328" sldId="265"/>
            <ac:picMk id="26" creationId="{F122AA41-58A0-014F-B646-A5A660772EF7}"/>
          </ac:picMkLst>
        </pc:picChg>
        <pc:picChg chg="mod">
          <ac:chgData name="Sermet, Sera" userId="1ce3fcee-f8e5-4d32-8e9c-c5dd04674e17" providerId="ADAL" clId="{AC0D6183-204B-3E48-ADAE-D7F53309CFA1}" dt="2021-08-04T19:36:59.244" v="869" actId="1076"/>
          <ac:picMkLst>
            <pc:docMk/>
            <pc:sldMk cId="269603328" sldId="265"/>
            <ac:picMk id="27" creationId="{6F2C1E75-858B-D04B-9806-2C6FB5B56A2F}"/>
          </ac:picMkLst>
        </pc:picChg>
        <pc:picChg chg="mod">
          <ac:chgData name="Sermet, Sera" userId="1ce3fcee-f8e5-4d32-8e9c-c5dd04674e17" providerId="ADAL" clId="{AC0D6183-204B-3E48-ADAE-D7F53309CFA1}" dt="2021-08-04T15:17:00.820" v="30"/>
          <ac:picMkLst>
            <pc:docMk/>
            <pc:sldMk cId="269603328" sldId="265"/>
            <ac:picMk id="28" creationId="{F83843CE-72DD-4D48-A3A8-612E2920F31A}"/>
          </ac:picMkLst>
        </pc:picChg>
        <pc:picChg chg="mod">
          <ac:chgData name="Sermet, Sera" userId="1ce3fcee-f8e5-4d32-8e9c-c5dd04674e17" providerId="ADAL" clId="{AC0D6183-204B-3E48-ADAE-D7F53309CFA1}" dt="2021-08-04T19:37:22.209" v="872" actId="1076"/>
          <ac:picMkLst>
            <pc:docMk/>
            <pc:sldMk cId="269603328" sldId="265"/>
            <ac:picMk id="33" creationId="{0E142446-2073-F04B-BF6B-C82520374D12}"/>
          </ac:picMkLst>
        </pc:picChg>
        <pc:picChg chg="mod">
          <ac:chgData name="Sermet, Sera" userId="1ce3fcee-f8e5-4d32-8e9c-c5dd04674e17" providerId="ADAL" clId="{AC0D6183-204B-3E48-ADAE-D7F53309CFA1}" dt="2021-08-04T19:37:22.209" v="872" actId="1076"/>
          <ac:picMkLst>
            <pc:docMk/>
            <pc:sldMk cId="269603328" sldId="265"/>
            <ac:picMk id="34" creationId="{46D9115A-6C67-2142-AB33-5137C03C9363}"/>
          </ac:picMkLst>
        </pc:picChg>
        <pc:picChg chg="mod">
          <ac:chgData name="Sermet, Sera" userId="1ce3fcee-f8e5-4d32-8e9c-c5dd04674e17" providerId="ADAL" clId="{AC0D6183-204B-3E48-ADAE-D7F53309CFA1}" dt="2021-08-04T19:37:22.209" v="872" actId="1076"/>
          <ac:picMkLst>
            <pc:docMk/>
            <pc:sldMk cId="269603328" sldId="265"/>
            <ac:picMk id="35" creationId="{183F100C-A14B-CB4B-AF4A-C1EFCA92CE9C}"/>
          </ac:picMkLst>
        </pc:picChg>
      </pc:sldChg>
      <pc:sldChg chg="modSp mod">
        <pc:chgData name="Sermet, Sera" userId="1ce3fcee-f8e5-4d32-8e9c-c5dd04674e17" providerId="ADAL" clId="{AC0D6183-204B-3E48-ADAE-D7F53309CFA1}" dt="2021-08-04T19:54:08.520" v="1237" actId="1076"/>
        <pc:sldMkLst>
          <pc:docMk/>
          <pc:sldMk cId="4005990263" sldId="266"/>
        </pc:sldMkLst>
        <pc:spChg chg="mod">
          <ac:chgData name="Sermet, Sera" userId="1ce3fcee-f8e5-4d32-8e9c-c5dd04674e17" providerId="ADAL" clId="{AC0D6183-204B-3E48-ADAE-D7F53309CFA1}" dt="2021-08-04T15:17:00.820" v="30"/>
          <ac:spMkLst>
            <pc:docMk/>
            <pc:sldMk cId="4005990263" sldId="266"/>
            <ac:spMk id="4" creationId="{543596B1-F443-3945-A431-5DD04E81070E}"/>
          </ac:spMkLst>
        </pc:spChg>
        <pc:spChg chg="mod">
          <ac:chgData name="Sermet, Sera" userId="1ce3fcee-f8e5-4d32-8e9c-c5dd04674e17" providerId="ADAL" clId="{AC0D6183-204B-3E48-ADAE-D7F53309CFA1}" dt="2021-08-04T15:17:00.820" v="30"/>
          <ac:spMkLst>
            <pc:docMk/>
            <pc:sldMk cId="4005990263" sldId="266"/>
            <ac:spMk id="5" creationId="{28574AA4-74AB-B449-B31B-F235B8D36EAC}"/>
          </ac:spMkLst>
        </pc:spChg>
        <pc:spChg chg="mod">
          <ac:chgData name="Sermet, Sera" userId="1ce3fcee-f8e5-4d32-8e9c-c5dd04674e17" providerId="ADAL" clId="{AC0D6183-204B-3E48-ADAE-D7F53309CFA1}" dt="2021-08-04T15:17:00.820" v="30"/>
          <ac:spMkLst>
            <pc:docMk/>
            <pc:sldMk cId="4005990263" sldId="266"/>
            <ac:spMk id="6" creationId="{91B9C116-2F93-7A4A-9448-40D57CFC1A5C}"/>
          </ac:spMkLst>
        </pc:spChg>
        <pc:spChg chg="mod">
          <ac:chgData name="Sermet, Sera" userId="1ce3fcee-f8e5-4d32-8e9c-c5dd04674e17" providerId="ADAL" clId="{AC0D6183-204B-3E48-ADAE-D7F53309CFA1}" dt="2021-08-04T15:17:00.820" v="30"/>
          <ac:spMkLst>
            <pc:docMk/>
            <pc:sldMk cId="4005990263" sldId="266"/>
            <ac:spMk id="7" creationId="{90FF85FE-94B8-574D-BAA2-954E48218BE8}"/>
          </ac:spMkLst>
        </pc:spChg>
        <pc:spChg chg="mod">
          <ac:chgData name="Sermet, Sera" userId="1ce3fcee-f8e5-4d32-8e9c-c5dd04674e17" providerId="ADAL" clId="{AC0D6183-204B-3E48-ADAE-D7F53309CFA1}" dt="2021-08-04T19:45:29.865" v="1033" actId="1076"/>
          <ac:spMkLst>
            <pc:docMk/>
            <pc:sldMk cId="4005990263" sldId="266"/>
            <ac:spMk id="10" creationId="{026FC7D9-BDA2-EF40-8A4C-12F6B724FF35}"/>
          </ac:spMkLst>
        </pc:spChg>
        <pc:spChg chg="mod">
          <ac:chgData name="Sermet, Sera" userId="1ce3fcee-f8e5-4d32-8e9c-c5dd04674e17" providerId="ADAL" clId="{AC0D6183-204B-3E48-ADAE-D7F53309CFA1}" dt="2021-08-04T19:45:29.865" v="1033" actId="1076"/>
          <ac:spMkLst>
            <pc:docMk/>
            <pc:sldMk cId="4005990263" sldId="266"/>
            <ac:spMk id="11" creationId="{4D74A789-3F0A-5140-8942-DAC1BFACCB9C}"/>
          </ac:spMkLst>
        </pc:spChg>
        <pc:spChg chg="mod">
          <ac:chgData name="Sermet, Sera" userId="1ce3fcee-f8e5-4d32-8e9c-c5dd04674e17" providerId="ADAL" clId="{AC0D6183-204B-3E48-ADAE-D7F53309CFA1}" dt="2021-08-04T19:45:29.865" v="1033" actId="1076"/>
          <ac:spMkLst>
            <pc:docMk/>
            <pc:sldMk cId="4005990263" sldId="266"/>
            <ac:spMk id="12" creationId="{4F4E11B6-8E37-4B4C-891D-2F0F37B1CF40}"/>
          </ac:spMkLst>
        </pc:spChg>
        <pc:spChg chg="mod">
          <ac:chgData name="Sermet, Sera" userId="1ce3fcee-f8e5-4d32-8e9c-c5dd04674e17" providerId="ADAL" clId="{AC0D6183-204B-3E48-ADAE-D7F53309CFA1}" dt="2021-08-04T19:45:29.865" v="1033" actId="1076"/>
          <ac:spMkLst>
            <pc:docMk/>
            <pc:sldMk cId="4005990263" sldId="266"/>
            <ac:spMk id="13" creationId="{31660288-7A70-584D-AADD-A414936D1B74}"/>
          </ac:spMkLst>
        </pc:spChg>
        <pc:spChg chg="mod">
          <ac:chgData name="Sermet, Sera" userId="1ce3fcee-f8e5-4d32-8e9c-c5dd04674e17" providerId="ADAL" clId="{AC0D6183-204B-3E48-ADAE-D7F53309CFA1}" dt="2021-08-04T19:45:43.069" v="1034" actId="1076"/>
          <ac:spMkLst>
            <pc:docMk/>
            <pc:sldMk cId="4005990263" sldId="266"/>
            <ac:spMk id="14" creationId="{0054DC37-4977-754F-9FED-7DFF2E64BD3A}"/>
          </ac:spMkLst>
        </pc:spChg>
        <pc:spChg chg="mod">
          <ac:chgData name="Sermet, Sera" userId="1ce3fcee-f8e5-4d32-8e9c-c5dd04674e17" providerId="ADAL" clId="{AC0D6183-204B-3E48-ADAE-D7F53309CFA1}" dt="2021-08-04T19:45:43.069" v="1034" actId="1076"/>
          <ac:spMkLst>
            <pc:docMk/>
            <pc:sldMk cId="4005990263" sldId="266"/>
            <ac:spMk id="15" creationId="{69492FBF-DE0A-E042-83EB-ED19933ED64D}"/>
          </ac:spMkLst>
        </pc:spChg>
        <pc:spChg chg="mod">
          <ac:chgData name="Sermet, Sera" userId="1ce3fcee-f8e5-4d32-8e9c-c5dd04674e17" providerId="ADAL" clId="{AC0D6183-204B-3E48-ADAE-D7F53309CFA1}" dt="2021-08-04T19:45:43.069" v="1034" actId="1076"/>
          <ac:spMkLst>
            <pc:docMk/>
            <pc:sldMk cId="4005990263" sldId="266"/>
            <ac:spMk id="16" creationId="{519128A4-5135-7C40-B262-D1F630BF7B0F}"/>
          </ac:spMkLst>
        </pc:spChg>
        <pc:spChg chg="mod">
          <ac:chgData name="Sermet, Sera" userId="1ce3fcee-f8e5-4d32-8e9c-c5dd04674e17" providerId="ADAL" clId="{AC0D6183-204B-3E48-ADAE-D7F53309CFA1}" dt="2021-08-04T19:45:43.069" v="1034" actId="1076"/>
          <ac:spMkLst>
            <pc:docMk/>
            <pc:sldMk cId="4005990263" sldId="266"/>
            <ac:spMk id="17" creationId="{C9DF7DC0-AE45-5F41-8B1C-C70455E0950A}"/>
          </ac:spMkLst>
        </pc:spChg>
        <pc:spChg chg="mod">
          <ac:chgData name="Sermet, Sera" userId="1ce3fcee-f8e5-4d32-8e9c-c5dd04674e17" providerId="ADAL" clId="{AC0D6183-204B-3E48-ADAE-D7F53309CFA1}" dt="2021-08-04T19:45:57.279" v="1035" actId="1076"/>
          <ac:spMkLst>
            <pc:docMk/>
            <pc:sldMk cId="4005990263" sldId="266"/>
            <ac:spMk id="31" creationId="{D98C1B23-A373-9E4F-93F5-7AAE0D9D1030}"/>
          </ac:spMkLst>
        </pc:spChg>
        <pc:spChg chg="mod">
          <ac:chgData name="Sermet, Sera" userId="1ce3fcee-f8e5-4d32-8e9c-c5dd04674e17" providerId="ADAL" clId="{AC0D6183-204B-3E48-ADAE-D7F53309CFA1}" dt="2021-08-04T19:45:57.279" v="1035" actId="1076"/>
          <ac:spMkLst>
            <pc:docMk/>
            <pc:sldMk cId="4005990263" sldId="266"/>
            <ac:spMk id="32" creationId="{E835C262-D9B6-2F4C-9850-495D296D9E68}"/>
          </ac:spMkLst>
        </pc:spChg>
        <pc:spChg chg="mod">
          <ac:chgData name="Sermet, Sera" userId="1ce3fcee-f8e5-4d32-8e9c-c5dd04674e17" providerId="ADAL" clId="{AC0D6183-204B-3E48-ADAE-D7F53309CFA1}" dt="2021-08-04T19:45:57.279" v="1035" actId="1076"/>
          <ac:spMkLst>
            <pc:docMk/>
            <pc:sldMk cId="4005990263" sldId="266"/>
            <ac:spMk id="34" creationId="{481FCFE6-A01F-E948-B816-394D4327A358}"/>
          </ac:spMkLst>
        </pc:spChg>
        <pc:spChg chg="mod">
          <ac:chgData name="Sermet, Sera" userId="1ce3fcee-f8e5-4d32-8e9c-c5dd04674e17" providerId="ADAL" clId="{AC0D6183-204B-3E48-ADAE-D7F53309CFA1}" dt="2021-08-04T19:45:57.279" v="1035" actId="1076"/>
          <ac:spMkLst>
            <pc:docMk/>
            <pc:sldMk cId="4005990263" sldId="266"/>
            <ac:spMk id="35" creationId="{9398413E-37E9-D546-AE2E-90007E9D0BF7}"/>
          </ac:spMkLst>
        </pc:spChg>
        <pc:spChg chg="mod">
          <ac:chgData name="Sermet, Sera" userId="1ce3fcee-f8e5-4d32-8e9c-c5dd04674e17" providerId="ADAL" clId="{AC0D6183-204B-3E48-ADAE-D7F53309CFA1}" dt="2021-08-04T19:54:08.520" v="1237" actId="1076"/>
          <ac:spMkLst>
            <pc:docMk/>
            <pc:sldMk cId="4005990263" sldId="266"/>
            <ac:spMk id="41" creationId="{929A6899-AD9A-8047-9BA9-AD52F1FBAB71}"/>
          </ac:spMkLst>
        </pc:spChg>
        <pc:grpChg chg="mod">
          <ac:chgData name="Sermet, Sera" userId="1ce3fcee-f8e5-4d32-8e9c-c5dd04674e17" providerId="ADAL" clId="{AC0D6183-204B-3E48-ADAE-D7F53309CFA1}" dt="2021-08-04T19:54:00.765" v="1236" actId="1076"/>
          <ac:grpSpMkLst>
            <pc:docMk/>
            <pc:sldMk cId="4005990263" sldId="266"/>
            <ac:grpSpMk id="23" creationId="{2FE567EB-BB51-5B40-ADF1-370CB1C69F53}"/>
          </ac:grpSpMkLst>
        </pc:grpChg>
        <pc:picChg chg="mod">
          <ac:chgData name="Sermet, Sera" userId="1ce3fcee-f8e5-4d32-8e9c-c5dd04674e17" providerId="ADAL" clId="{AC0D6183-204B-3E48-ADAE-D7F53309CFA1}" dt="2021-08-04T15:17:00.820" v="30"/>
          <ac:picMkLst>
            <pc:docMk/>
            <pc:sldMk cId="4005990263" sldId="266"/>
            <ac:picMk id="3" creationId="{478907C5-D28D-6047-8270-F8CF2CBFDCC4}"/>
          </ac:picMkLst>
        </pc:picChg>
        <pc:picChg chg="mod">
          <ac:chgData name="Sermet, Sera" userId="1ce3fcee-f8e5-4d32-8e9c-c5dd04674e17" providerId="ADAL" clId="{AC0D6183-204B-3E48-ADAE-D7F53309CFA1}" dt="2021-08-04T19:45:29.865" v="1033" actId="1076"/>
          <ac:picMkLst>
            <pc:docMk/>
            <pc:sldMk cId="4005990263" sldId="266"/>
            <ac:picMk id="8" creationId="{0A6E51FE-3FDC-8547-9D0A-58F558C48657}"/>
          </ac:picMkLst>
        </pc:picChg>
        <pc:picChg chg="mod">
          <ac:chgData name="Sermet, Sera" userId="1ce3fcee-f8e5-4d32-8e9c-c5dd04674e17" providerId="ADAL" clId="{AC0D6183-204B-3E48-ADAE-D7F53309CFA1}" dt="2021-08-04T15:17:00.820" v="30"/>
          <ac:picMkLst>
            <pc:docMk/>
            <pc:sldMk cId="4005990263" sldId="266"/>
            <ac:picMk id="9" creationId="{01002EEC-EBD3-E04E-BF87-9DE75BD44B04}"/>
          </ac:picMkLst>
        </pc:picChg>
        <pc:picChg chg="mod">
          <ac:chgData name="Sermet, Sera" userId="1ce3fcee-f8e5-4d32-8e9c-c5dd04674e17" providerId="ADAL" clId="{AC0D6183-204B-3E48-ADAE-D7F53309CFA1}" dt="2021-08-04T19:45:29.865" v="1033" actId="1076"/>
          <ac:picMkLst>
            <pc:docMk/>
            <pc:sldMk cId="4005990263" sldId="266"/>
            <ac:picMk id="18" creationId="{A5CAD25F-84ED-D147-B427-7F247D21F73F}"/>
          </ac:picMkLst>
        </pc:picChg>
        <pc:picChg chg="mod">
          <ac:chgData name="Sermet, Sera" userId="1ce3fcee-f8e5-4d32-8e9c-c5dd04674e17" providerId="ADAL" clId="{AC0D6183-204B-3E48-ADAE-D7F53309CFA1}" dt="2021-08-04T19:45:43.069" v="1034" actId="1076"/>
          <ac:picMkLst>
            <pc:docMk/>
            <pc:sldMk cId="4005990263" sldId="266"/>
            <ac:picMk id="19" creationId="{91B32BC7-0683-154E-AF4C-9FD2EE38E090}"/>
          </ac:picMkLst>
        </pc:picChg>
        <pc:picChg chg="mod">
          <ac:chgData name="Sermet, Sera" userId="1ce3fcee-f8e5-4d32-8e9c-c5dd04674e17" providerId="ADAL" clId="{AC0D6183-204B-3E48-ADAE-D7F53309CFA1}" dt="2021-08-04T19:45:43.069" v="1034" actId="1076"/>
          <ac:picMkLst>
            <pc:docMk/>
            <pc:sldMk cId="4005990263" sldId="266"/>
            <ac:picMk id="20" creationId="{B0174ABD-CAB5-644F-87AC-5C95777CA307}"/>
          </ac:picMkLst>
        </pc:picChg>
        <pc:picChg chg="mod">
          <ac:chgData name="Sermet, Sera" userId="1ce3fcee-f8e5-4d32-8e9c-c5dd04674e17" providerId="ADAL" clId="{AC0D6183-204B-3E48-ADAE-D7F53309CFA1}" dt="2021-08-04T19:45:57.279" v="1035" actId="1076"/>
          <ac:picMkLst>
            <pc:docMk/>
            <pc:sldMk cId="4005990263" sldId="266"/>
            <ac:picMk id="21" creationId="{69E58EBF-A68B-EA47-AEFA-27DCE850573E}"/>
          </ac:picMkLst>
        </pc:picChg>
        <pc:picChg chg="mod">
          <ac:chgData name="Sermet, Sera" userId="1ce3fcee-f8e5-4d32-8e9c-c5dd04674e17" providerId="ADAL" clId="{AC0D6183-204B-3E48-ADAE-D7F53309CFA1}" dt="2021-08-04T19:45:57.279" v="1035" actId="1076"/>
          <ac:picMkLst>
            <pc:docMk/>
            <pc:sldMk cId="4005990263" sldId="266"/>
            <ac:picMk id="22" creationId="{A50FD046-7E06-9446-9940-FD6FCD84F7EC}"/>
          </ac:picMkLst>
        </pc:picChg>
        <pc:picChg chg="mod">
          <ac:chgData name="Sermet, Sera" userId="1ce3fcee-f8e5-4d32-8e9c-c5dd04674e17" providerId="ADAL" clId="{AC0D6183-204B-3E48-ADAE-D7F53309CFA1}" dt="2021-08-04T15:17:00.820" v="30"/>
          <ac:picMkLst>
            <pc:docMk/>
            <pc:sldMk cId="4005990263" sldId="266"/>
            <ac:picMk id="24" creationId="{3C64D48E-92E2-1941-AA51-F7EA8EDB21E9}"/>
          </ac:picMkLst>
        </pc:picChg>
        <pc:picChg chg="mod">
          <ac:chgData name="Sermet, Sera" userId="1ce3fcee-f8e5-4d32-8e9c-c5dd04674e17" providerId="ADAL" clId="{AC0D6183-204B-3E48-ADAE-D7F53309CFA1}" dt="2021-08-04T19:45:29.865" v="1033" actId="1076"/>
          <ac:picMkLst>
            <pc:docMk/>
            <pc:sldMk cId="4005990263" sldId="266"/>
            <ac:picMk id="25" creationId="{F243B593-D531-FE42-9354-3DF2DFCEEDDF}"/>
          </ac:picMkLst>
        </pc:picChg>
        <pc:picChg chg="mod">
          <ac:chgData name="Sermet, Sera" userId="1ce3fcee-f8e5-4d32-8e9c-c5dd04674e17" providerId="ADAL" clId="{AC0D6183-204B-3E48-ADAE-D7F53309CFA1}" dt="2021-08-04T19:45:29.865" v="1033" actId="1076"/>
          <ac:picMkLst>
            <pc:docMk/>
            <pc:sldMk cId="4005990263" sldId="266"/>
            <ac:picMk id="26" creationId="{FC0EA688-13FD-7E48-B506-AA699E3C2534}"/>
          </ac:picMkLst>
        </pc:picChg>
        <pc:picChg chg="mod">
          <ac:chgData name="Sermet, Sera" userId="1ce3fcee-f8e5-4d32-8e9c-c5dd04674e17" providerId="ADAL" clId="{AC0D6183-204B-3E48-ADAE-D7F53309CFA1}" dt="2021-08-04T19:45:43.069" v="1034" actId="1076"/>
          <ac:picMkLst>
            <pc:docMk/>
            <pc:sldMk cId="4005990263" sldId="266"/>
            <ac:picMk id="27" creationId="{4B7B16C0-8258-3D49-B938-BB7A367852A2}"/>
          </ac:picMkLst>
        </pc:picChg>
        <pc:picChg chg="mod">
          <ac:chgData name="Sermet, Sera" userId="1ce3fcee-f8e5-4d32-8e9c-c5dd04674e17" providerId="ADAL" clId="{AC0D6183-204B-3E48-ADAE-D7F53309CFA1}" dt="2021-08-04T19:45:43.069" v="1034" actId="1076"/>
          <ac:picMkLst>
            <pc:docMk/>
            <pc:sldMk cId="4005990263" sldId="266"/>
            <ac:picMk id="28" creationId="{1E11E7F6-C6F2-4D46-94E0-44CA1642A7BD}"/>
          </ac:picMkLst>
        </pc:picChg>
        <pc:picChg chg="mod">
          <ac:chgData name="Sermet, Sera" userId="1ce3fcee-f8e5-4d32-8e9c-c5dd04674e17" providerId="ADAL" clId="{AC0D6183-204B-3E48-ADAE-D7F53309CFA1}" dt="2021-08-04T19:45:57.279" v="1035" actId="1076"/>
          <ac:picMkLst>
            <pc:docMk/>
            <pc:sldMk cId="4005990263" sldId="266"/>
            <ac:picMk id="29" creationId="{FA0E2C96-6DE2-8345-8325-F608E6A1D854}"/>
          </ac:picMkLst>
        </pc:picChg>
        <pc:picChg chg="mod">
          <ac:chgData name="Sermet, Sera" userId="1ce3fcee-f8e5-4d32-8e9c-c5dd04674e17" providerId="ADAL" clId="{AC0D6183-204B-3E48-ADAE-D7F53309CFA1}" dt="2021-08-04T19:45:57.279" v="1035" actId="1076"/>
          <ac:picMkLst>
            <pc:docMk/>
            <pc:sldMk cId="4005990263" sldId="266"/>
            <ac:picMk id="30" creationId="{EDC91FDC-FD15-184A-9A56-4384DE5F7F60}"/>
          </ac:picMkLst>
        </pc:picChg>
        <pc:picChg chg="mod">
          <ac:chgData name="Sermet, Sera" userId="1ce3fcee-f8e5-4d32-8e9c-c5dd04674e17" providerId="ADAL" clId="{AC0D6183-204B-3E48-ADAE-D7F53309CFA1}" dt="2021-08-04T15:17:00.820" v="30"/>
          <ac:picMkLst>
            <pc:docMk/>
            <pc:sldMk cId="4005990263" sldId="266"/>
            <ac:picMk id="33" creationId="{E21B493E-8610-5341-85F8-AEF4DC9E87BE}"/>
          </ac:picMkLst>
        </pc:picChg>
      </pc:sldChg>
      <pc:sldChg chg="modSp mod">
        <pc:chgData name="Sermet, Sera" userId="1ce3fcee-f8e5-4d32-8e9c-c5dd04674e17" providerId="ADAL" clId="{AC0D6183-204B-3E48-ADAE-D7F53309CFA1}" dt="2021-08-04T19:59:59.864" v="1299" actId="1076"/>
        <pc:sldMkLst>
          <pc:docMk/>
          <pc:sldMk cId="533728322" sldId="267"/>
        </pc:sldMkLst>
        <pc:spChg chg="mod">
          <ac:chgData name="Sermet, Sera" userId="1ce3fcee-f8e5-4d32-8e9c-c5dd04674e17" providerId="ADAL" clId="{AC0D6183-204B-3E48-ADAE-D7F53309CFA1}" dt="2021-08-04T15:17:00.820" v="30"/>
          <ac:spMkLst>
            <pc:docMk/>
            <pc:sldMk cId="533728322" sldId="267"/>
            <ac:spMk id="4" creationId="{543596B1-F443-3945-A431-5DD04E81070E}"/>
          </ac:spMkLst>
        </pc:spChg>
        <pc:spChg chg="mod">
          <ac:chgData name="Sermet, Sera" userId="1ce3fcee-f8e5-4d32-8e9c-c5dd04674e17" providerId="ADAL" clId="{AC0D6183-204B-3E48-ADAE-D7F53309CFA1}" dt="2021-08-04T15:17:00.820" v="30"/>
          <ac:spMkLst>
            <pc:docMk/>
            <pc:sldMk cId="533728322" sldId="267"/>
            <ac:spMk id="5" creationId="{28574AA4-74AB-B449-B31B-F235B8D36EAC}"/>
          </ac:spMkLst>
        </pc:spChg>
        <pc:spChg chg="mod">
          <ac:chgData name="Sermet, Sera" userId="1ce3fcee-f8e5-4d32-8e9c-c5dd04674e17" providerId="ADAL" clId="{AC0D6183-204B-3E48-ADAE-D7F53309CFA1}" dt="2021-08-04T15:17:00.820" v="30"/>
          <ac:spMkLst>
            <pc:docMk/>
            <pc:sldMk cId="533728322" sldId="267"/>
            <ac:spMk id="6" creationId="{91B9C116-2F93-7A4A-9448-40D57CFC1A5C}"/>
          </ac:spMkLst>
        </pc:spChg>
        <pc:spChg chg="mod">
          <ac:chgData name="Sermet, Sera" userId="1ce3fcee-f8e5-4d32-8e9c-c5dd04674e17" providerId="ADAL" clId="{AC0D6183-204B-3E48-ADAE-D7F53309CFA1}" dt="2021-08-04T15:17:00.820" v="30"/>
          <ac:spMkLst>
            <pc:docMk/>
            <pc:sldMk cId="533728322" sldId="267"/>
            <ac:spMk id="7" creationId="{90FF85FE-94B8-574D-BAA2-954E48218BE8}"/>
          </ac:spMkLst>
        </pc:spChg>
        <pc:spChg chg="mod">
          <ac:chgData name="Sermet, Sera" userId="1ce3fcee-f8e5-4d32-8e9c-c5dd04674e17" providerId="ADAL" clId="{AC0D6183-204B-3E48-ADAE-D7F53309CFA1}" dt="2021-08-04T19:52:06.786" v="1190" actId="1076"/>
          <ac:spMkLst>
            <pc:docMk/>
            <pc:sldMk cId="533728322" sldId="267"/>
            <ac:spMk id="10" creationId="{026FC7D9-BDA2-EF40-8A4C-12F6B724FF35}"/>
          </ac:spMkLst>
        </pc:spChg>
        <pc:spChg chg="mod">
          <ac:chgData name="Sermet, Sera" userId="1ce3fcee-f8e5-4d32-8e9c-c5dd04674e17" providerId="ADAL" clId="{AC0D6183-204B-3E48-ADAE-D7F53309CFA1}" dt="2021-08-04T19:52:06.786" v="1190" actId="1076"/>
          <ac:spMkLst>
            <pc:docMk/>
            <pc:sldMk cId="533728322" sldId="267"/>
            <ac:spMk id="11" creationId="{4D74A789-3F0A-5140-8942-DAC1BFACCB9C}"/>
          </ac:spMkLst>
        </pc:spChg>
        <pc:spChg chg="mod">
          <ac:chgData name="Sermet, Sera" userId="1ce3fcee-f8e5-4d32-8e9c-c5dd04674e17" providerId="ADAL" clId="{AC0D6183-204B-3E48-ADAE-D7F53309CFA1}" dt="2021-08-04T19:52:06.786" v="1190" actId="1076"/>
          <ac:spMkLst>
            <pc:docMk/>
            <pc:sldMk cId="533728322" sldId="267"/>
            <ac:spMk id="12" creationId="{4F4E11B6-8E37-4B4C-891D-2F0F37B1CF40}"/>
          </ac:spMkLst>
        </pc:spChg>
        <pc:spChg chg="mod">
          <ac:chgData name="Sermet, Sera" userId="1ce3fcee-f8e5-4d32-8e9c-c5dd04674e17" providerId="ADAL" clId="{AC0D6183-204B-3E48-ADAE-D7F53309CFA1}" dt="2021-08-04T19:52:06.786" v="1190" actId="1076"/>
          <ac:spMkLst>
            <pc:docMk/>
            <pc:sldMk cId="533728322" sldId="267"/>
            <ac:spMk id="13" creationId="{31660288-7A70-584D-AADD-A414936D1B74}"/>
          </ac:spMkLst>
        </pc:spChg>
        <pc:spChg chg="mod">
          <ac:chgData name="Sermet, Sera" userId="1ce3fcee-f8e5-4d32-8e9c-c5dd04674e17" providerId="ADAL" clId="{AC0D6183-204B-3E48-ADAE-D7F53309CFA1}" dt="2021-08-04T19:52:20.812" v="1191" actId="1076"/>
          <ac:spMkLst>
            <pc:docMk/>
            <pc:sldMk cId="533728322" sldId="267"/>
            <ac:spMk id="14" creationId="{0054DC37-4977-754F-9FED-7DFF2E64BD3A}"/>
          </ac:spMkLst>
        </pc:spChg>
        <pc:spChg chg="mod">
          <ac:chgData name="Sermet, Sera" userId="1ce3fcee-f8e5-4d32-8e9c-c5dd04674e17" providerId="ADAL" clId="{AC0D6183-204B-3E48-ADAE-D7F53309CFA1}" dt="2021-08-04T19:52:20.812" v="1191" actId="1076"/>
          <ac:spMkLst>
            <pc:docMk/>
            <pc:sldMk cId="533728322" sldId="267"/>
            <ac:spMk id="15" creationId="{69492FBF-DE0A-E042-83EB-ED19933ED64D}"/>
          </ac:spMkLst>
        </pc:spChg>
        <pc:spChg chg="mod">
          <ac:chgData name="Sermet, Sera" userId="1ce3fcee-f8e5-4d32-8e9c-c5dd04674e17" providerId="ADAL" clId="{AC0D6183-204B-3E48-ADAE-D7F53309CFA1}" dt="2021-08-04T19:52:20.812" v="1191" actId="1076"/>
          <ac:spMkLst>
            <pc:docMk/>
            <pc:sldMk cId="533728322" sldId="267"/>
            <ac:spMk id="16" creationId="{519128A4-5135-7C40-B262-D1F630BF7B0F}"/>
          </ac:spMkLst>
        </pc:spChg>
        <pc:spChg chg="mod">
          <ac:chgData name="Sermet, Sera" userId="1ce3fcee-f8e5-4d32-8e9c-c5dd04674e17" providerId="ADAL" clId="{AC0D6183-204B-3E48-ADAE-D7F53309CFA1}" dt="2021-08-04T19:52:20.812" v="1191" actId="1076"/>
          <ac:spMkLst>
            <pc:docMk/>
            <pc:sldMk cId="533728322" sldId="267"/>
            <ac:spMk id="17" creationId="{C9DF7DC0-AE45-5F41-8B1C-C70455E0950A}"/>
          </ac:spMkLst>
        </pc:spChg>
        <pc:spChg chg="mod">
          <ac:chgData name="Sermet, Sera" userId="1ce3fcee-f8e5-4d32-8e9c-c5dd04674e17" providerId="ADAL" clId="{AC0D6183-204B-3E48-ADAE-D7F53309CFA1}" dt="2021-08-04T19:59:59.864" v="1299" actId="1076"/>
          <ac:spMkLst>
            <pc:docMk/>
            <pc:sldMk cId="533728322" sldId="267"/>
            <ac:spMk id="24" creationId="{E2EFAF15-5339-7443-8401-9596C0217B82}"/>
          </ac:spMkLst>
        </pc:spChg>
        <pc:spChg chg="mod">
          <ac:chgData name="Sermet, Sera" userId="1ce3fcee-f8e5-4d32-8e9c-c5dd04674e17" providerId="ADAL" clId="{AC0D6183-204B-3E48-ADAE-D7F53309CFA1}" dt="2021-08-04T19:52:31.022" v="1192" actId="1076"/>
          <ac:spMkLst>
            <pc:docMk/>
            <pc:sldMk cId="533728322" sldId="267"/>
            <ac:spMk id="31" creationId="{D98C1B23-A373-9E4F-93F5-7AAE0D9D1030}"/>
          </ac:spMkLst>
        </pc:spChg>
        <pc:spChg chg="mod">
          <ac:chgData name="Sermet, Sera" userId="1ce3fcee-f8e5-4d32-8e9c-c5dd04674e17" providerId="ADAL" clId="{AC0D6183-204B-3E48-ADAE-D7F53309CFA1}" dt="2021-08-04T19:52:31.022" v="1192" actId="1076"/>
          <ac:spMkLst>
            <pc:docMk/>
            <pc:sldMk cId="533728322" sldId="267"/>
            <ac:spMk id="32" creationId="{E835C262-D9B6-2F4C-9850-495D296D9E68}"/>
          </ac:spMkLst>
        </pc:spChg>
        <pc:grpChg chg="mod">
          <ac:chgData name="Sermet, Sera" userId="1ce3fcee-f8e5-4d32-8e9c-c5dd04674e17" providerId="ADAL" clId="{AC0D6183-204B-3E48-ADAE-D7F53309CFA1}" dt="2021-08-04T19:59:46.367" v="1296" actId="14100"/>
          <ac:grpSpMkLst>
            <pc:docMk/>
            <pc:sldMk cId="533728322" sldId="267"/>
            <ac:grpSpMk id="30" creationId="{9C82F722-DE91-6B45-A131-C479A7FEC7A3}"/>
          </ac:grpSpMkLst>
        </pc:grpChg>
        <pc:picChg chg="mod">
          <ac:chgData name="Sermet, Sera" userId="1ce3fcee-f8e5-4d32-8e9c-c5dd04674e17" providerId="ADAL" clId="{AC0D6183-204B-3E48-ADAE-D7F53309CFA1}" dt="2021-08-04T15:17:00.820" v="30"/>
          <ac:picMkLst>
            <pc:docMk/>
            <pc:sldMk cId="533728322" sldId="267"/>
            <ac:picMk id="3" creationId="{B72DAA39-751D-F74F-B7C0-73BA12F30F0D}"/>
          </ac:picMkLst>
        </pc:picChg>
        <pc:picChg chg="mod">
          <ac:chgData name="Sermet, Sera" userId="1ce3fcee-f8e5-4d32-8e9c-c5dd04674e17" providerId="ADAL" clId="{AC0D6183-204B-3E48-ADAE-D7F53309CFA1}" dt="2021-08-04T19:52:06.786" v="1190" actId="1076"/>
          <ac:picMkLst>
            <pc:docMk/>
            <pc:sldMk cId="533728322" sldId="267"/>
            <ac:picMk id="8" creationId="{9581C6EF-7A1B-0F48-A77B-AF669BB5CD59}"/>
          </ac:picMkLst>
        </pc:picChg>
        <pc:picChg chg="mod">
          <ac:chgData name="Sermet, Sera" userId="1ce3fcee-f8e5-4d32-8e9c-c5dd04674e17" providerId="ADAL" clId="{AC0D6183-204B-3E48-ADAE-D7F53309CFA1}" dt="2021-08-04T19:52:06.786" v="1190" actId="1076"/>
          <ac:picMkLst>
            <pc:docMk/>
            <pc:sldMk cId="533728322" sldId="267"/>
            <ac:picMk id="9" creationId="{06DCB18D-561C-9D46-99F7-2ECEEF495B66}"/>
          </ac:picMkLst>
        </pc:picChg>
        <pc:picChg chg="mod">
          <ac:chgData name="Sermet, Sera" userId="1ce3fcee-f8e5-4d32-8e9c-c5dd04674e17" providerId="ADAL" clId="{AC0D6183-204B-3E48-ADAE-D7F53309CFA1}" dt="2021-08-04T19:52:20.812" v="1191" actId="1076"/>
          <ac:picMkLst>
            <pc:docMk/>
            <pc:sldMk cId="533728322" sldId="267"/>
            <ac:picMk id="18" creationId="{F4931829-45D5-4543-8971-46909C78F8C3}"/>
          </ac:picMkLst>
        </pc:picChg>
        <pc:picChg chg="mod">
          <ac:chgData name="Sermet, Sera" userId="1ce3fcee-f8e5-4d32-8e9c-c5dd04674e17" providerId="ADAL" clId="{AC0D6183-204B-3E48-ADAE-D7F53309CFA1}" dt="2021-08-04T19:52:20.812" v="1191" actId="1076"/>
          <ac:picMkLst>
            <pc:docMk/>
            <pc:sldMk cId="533728322" sldId="267"/>
            <ac:picMk id="19" creationId="{0C63B4FB-84FB-F441-8F66-37D3FF66E9C0}"/>
          </ac:picMkLst>
        </pc:picChg>
        <pc:picChg chg="mod">
          <ac:chgData name="Sermet, Sera" userId="1ce3fcee-f8e5-4d32-8e9c-c5dd04674e17" providerId="ADAL" clId="{AC0D6183-204B-3E48-ADAE-D7F53309CFA1}" dt="2021-08-04T19:52:31.022" v="1192" actId="1076"/>
          <ac:picMkLst>
            <pc:docMk/>
            <pc:sldMk cId="533728322" sldId="267"/>
            <ac:picMk id="20" creationId="{2C5D8F04-41D3-9A42-9F4C-611077806F24}"/>
          </ac:picMkLst>
        </pc:picChg>
        <pc:picChg chg="mod">
          <ac:chgData name="Sermet, Sera" userId="1ce3fcee-f8e5-4d32-8e9c-c5dd04674e17" providerId="ADAL" clId="{AC0D6183-204B-3E48-ADAE-D7F53309CFA1}" dt="2021-08-04T15:17:00.820" v="30"/>
          <ac:picMkLst>
            <pc:docMk/>
            <pc:sldMk cId="533728322" sldId="267"/>
            <ac:picMk id="21" creationId="{91497B64-CF78-9D4F-98E6-769459DBA4BB}"/>
          </ac:picMkLst>
        </pc:picChg>
        <pc:picChg chg="mod">
          <ac:chgData name="Sermet, Sera" userId="1ce3fcee-f8e5-4d32-8e9c-c5dd04674e17" providerId="ADAL" clId="{AC0D6183-204B-3E48-ADAE-D7F53309CFA1}" dt="2021-08-04T15:17:00.820" v="30"/>
          <ac:picMkLst>
            <pc:docMk/>
            <pc:sldMk cId="533728322" sldId="267"/>
            <ac:picMk id="22" creationId="{48566E92-2E89-934D-AD3B-A3C4E5185E2A}"/>
          </ac:picMkLst>
        </pc:picChg>
        <pc:picChg chg="mod">
          <ac:chgData name="Sermet, Sera" userId="1ce3fcee-f8e5-4d32-8e9c-c5dd04674e17" providerId="ADAL" clId="{AC0D6183-204B-3E48-ADAE-D7F53309CFA1}" dt="2021-08-04T19:52:06.786" v="1190" actId="1076"/>
          <ac:picMkLst>
            <pc:docMk/>
            <pc:sldMk cId="533728322" sldId="267"/>
            <ac:picMk id="23" creationId="{D3870816-46E4-984D-BEC5-39AC0C219E98}"/>
          </ac:picMkLst>
        </pc:picChg>
        <pc:picChg chg="mod">
          <ac:chgData name="Sermet, Sera" userId="1ce3fcee-f8e5-4d32-8e9c-c5dd04674e17" providerId="ADAL" clId="{AC0D6183-204B-3E48-ADAE-D7F53309CFA1}" dt="2021-08-04T19:52:06.786" v="1190" actId="1076"/>
          <ac:picMkLst>
            <pc:docMk/>
            <pc:sldMk cId="533728322" sldId="267"/>
            <ac:picMk id="25" creationId="{BCF279C3-2F6A-6B44-BC88-83602AE5FCB9}"/>
          </ac:picMkLst>
        </pc:picChg>
        <pc:picChg chg="mod">
          <ac:chgData name="Sermet, Sera" userId="1ce3fcee-f8e5-4d32-8e9c-c5dd04674e17" providerId="ADAL" clId="{AC0D6183-204B-3E48-ADAE-D7F53309CFA1}" dt="2021-08-04T19:52:20.812" v="1191" actId="1076"/>
          <ac:picMkLst>
            <pc:docMk/>
            <pc:sldMk cId="533728322" sldId="267"/>
            <ac:picMk id="26" creationId="{DFB89542-4DDF-CA4A-B2EF-7DEDF010D10D}"/>
          </ac:picMkLst>
        </pc:picChg>
        <pc:picChg chg="mod">
          <ac:chgData name="Sermet, Sera" userId="1ce3fcee-f8e5-4d32-8e9c-c5dd04674e17" providerId="ADAL" clId="{AC0D6183-204B-3E48-ADAE-D7F53309CFA1}" dt="2021-08-04T19:52:20.812" v="1191" actId="1076"/>
          <ac:picMkLst>
            <pc:docMk/>
            <pc:sldMk cId="533728322" sldId="267"/>
            <ac:picMk id="27" creationId="{5354AF31-2A13-9140-9579-433AB36B76A0}"/>
          </ac:picMkLst>
        </pc:picChg>
        <pc:picChg chg="mod">
          <ac:chgData name="Sermet, Sera" userId="1ce3fcee-f8e5-4d32-8e9c-c5dd04674e17" providerId="ADAL" clId="{AC0D6183-204B-3E48-ADAE-D7F53309CFA1}" dt="2021-08-04T19:52:31.022" v="1192" actId="1076"/>
          <ac:picMkLst>
            <pc:docMk/>
            <pc:sldMk cId="533728322" sldId="267"/>
            <ac:picMk id="28" creationId="{57FDF3DE-235C-E849-AB6D-8A824D07964A}"/>
          </ac:picMkLst>
        </pc:picChg>
        <pc:picChg chg="mod">
          <ac:chgData name="Sermet, Sera" userId="1ce3fcee-f8e5-4d32-8e9c-c5dd04674e17" providerId="ADAL" clId="{AC0D6183-204B-3E48-ADAE-D7F53309CFA1}" dt="2021-08-04T15:17:00.820" v="30"/>
          <ac:picMkLst>
            <pc:docMk/>
            <pc:sldMk cId="533728322" sldId="267"/>
            <ac:picMk id="29" creationId="{A8CF7C0F-A740-2041-BA01-E17F8003D2E1}"/>
          </ac:picMkLst>
        </pc:picChg>
      </pc:sldChg>
      <pc:sldMasterChg chg="modSp modSldLayout">
        <pc:chgData name="Sermet, Sera" userId="1ce3fcee-f8e5-4d32-8e9c-c5dd04674e17" providerId="ADAL" clId="{AC0D6183-204B-3E48-ADAE-D7F53309CFA1}" dt="2021-08-04T15:17:00.820" v="30"/>
        <pc:sldMasterMkLst>
          <pc:docMk/>
          <pc:sldMasterMk cId="2276526125" sldId="2147483660"/>
        </pc:sldMasterMkLst>
        <pc:spChg chg="mod">
          <ac:chgData name="Sermet, Sera" userId="1ce3fcee-f8e5-4d32-8e9c-c5dd04674e17" providerId="ADAL" clId="{AC0D6183-204B-3E48-ADAE-D7F53309CFA1}" dt="2021-08-04T15:17:00.820" v="30"/>
          <ac:spMkLst>
            <pc:docMk/>
            <pc:sldMasterMk cId="2276526125" sldId="2147483660"/>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ac:spMk id="3"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ac:spMk id="4"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ac:spMk id="5"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ac:spMk id="6" creationId="{00000000-0000-0000-0000-000000000000}"/>
          </ac:spMkLst>
        </pc:spChg>
        <pc:sldLayoutChg chg="modSp">
          <pc:chgData name="Sermet, Sera" userId="1ce3fcee-f8e5-4d32-8e9c-c5dd04674e17" providerId="ADAL" clId="{AC0D6183-204B-3E48-ADAE-D7F53309CFA1}" dt="2021-08-04T15:17:00.820" v="30"/>
          <pc:sldLayoutMkLst>
            <pc:docMk/>
            <pc:sldMasterMk cId="2276526125" sldId="2147483660"/>
            <pc:sldLayoutMk cId="2766711854" sldId="2147483661"/>
          </pc:sldLayoutMkLst>
          <pc:spChg chg="mod">
            <ac:chgData name="Sermet, Sera" userId="1ce3fcee-f8e5-4d32-8e9c-c5dd04674e17" providerId="ADAL" clId="{AC0D6183-204B-3E48-ADAE-D7F53309CFA1}" dt="2021-08-04T15:17:00.820" v="30"/>
            <ac:spMkLst>
              <pc:docMk/>
              <pc:sldMasterMk cId="2276526125" sldId="2147483660"/>
              <pc:sldLayoutMk cId="2766711854" sldId="2147483661"/>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2766711854" sldId="2147483661"/>
              <ac:spMk id="3"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1432674906" sldId="2147483663"/>
          </pc:sldLayoutMkLst>
          <pc:spChg chg="mod">
            <ac:chgData name="Sermet, Sera" userId="1ce3fcee-f8e5-4d32-8e9c-c5dd04674e17" providerId="ADAL" clId="{AC0D6183-204B-3E48-ADAE-D7F53309CFA1}" dt="2021-08-04T15:17:00.820" v="30"/>
            <ac:spMkLst>
              <pc:docMk/>
              <pc:sldMasterMk cId="2276526125" sldId="2147483660"/>
              <pc:sldLayoutMk cId="1432674906" sldId="2147483663"/>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1432674906" sldId="2147483663"/>
              <ac:spMk id="3"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3172680605" sldId="2147483664"/>
          </pc:sldLayoutMkLst>
          <pc:spChg chg="mod">
            <ac:chgData name="Sermet, Sera" userId="1ce3fcee-f8e5-4d32-8e9c-c5dd04674e17" providerId="ADAL" clId="{AC0D6183-204B-3E48-ADAE-D7F53309CFA1}" dt="2021-08-04T15:17:00.820" v="30"/>
            <ac:spMkLst>
              <pc:docMk/>
              <pc:sldMasterMk cId="2276526125" sldId="2147483660"/>
              <pc:sldLayoutMk cId="3172680605" sldId="2147483664"/>
              <ac:spMk id="3"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3172680605" sldId="2147483664"/>
              <ac:spMk id="4"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2675802218" sldId="2147483665"/>
          </pc:sldLayoutMkLst>
          <pc:spChg chg="mod">
            <ac:chgData name="Sermet, Sera" userId="1ce3fcee-f8e5-4d32-8e9c-c5dd04674e17" providerId="ADAL" clId="{AC0D6183-204B-3E48-ADAE-D7F53309CFA1}" dt="2021-08-04T15:17:00.820" v="30"/>
            <ac:spMkLst>
              <pc:docMk/>
              <pc:sldMasterMk cId="2276526125" sldId="2147483660"/>
              <pc:sldLayoutMk cId="2675802218" sldId="2147483665"/>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2675802218" sldId="2147483665"/>
              <ac:spMk id="3"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2675802218" sldId="2147483665"/>
              <ac:spMk id="4"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2675802218" sldId="2147483665"/>
              <ac:spMk id="5"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2675802218" sldId="2147483665"/>
              <ac:spMk id="6"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868125312" sldId="2147483668"/>
          </pc:sldLayoutMkLst>
          <pc:spChg chg="mod">
            <ac:chgData name="Sermet, Sera" userId="1ce3fcee-f8e5-4d32-8e9c-c5dd04674e17" providerId="ADAL" clId="{AC0D6183-204B-3E48-ADAE-D7F53309CFA1}" dt="2021-08-04T15:17:00.820" v="30"/>
            <ac:spMkLst>
              <pc:docMk/>
              <pc:sldMasterMk cId="2276526125" sldId="2147483660"/>
              <pc:sldLayoutMk cId="868125312" sldId="2147483668"/>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868125312" sldId="2147483668"/>
              <ac:spMk id="3"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868125312" sldId="2147483668"/>
              <ac:spMk id="4"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3848250322" sldId="2147483669"/>
          </pc:sldLayoutMkLst>
          <pc:spChg chg="mod">
            <ac:chgData name="Sermet, Sera" userId="1ce3fcee-f8e5-4d32-8e9c-c5dd04674e17" providerId="ADAL" clId="{AC0D6183-204B-3E48-ADAE-D7F53309CFA1}" dt="2021-08-04T15:17:00.820" v="30"/>
            <ac:spMkLst>
              <pc:docMk/>
              <pc:sldMasterMk cId="2276526125" sldId="2147483660"/>
              <pc:sldLayoutMk cId="3848250322" sldId="2147483669"/>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3848250322" sldId="2147483669"/>
              <ac:spMk id="3"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3848250322" sldId="2147483669"/>
              <ac:spMk id="4" creationId="{00000000-0000-0000-0000-000000000000}"/>
            </ac:spMkLst>
          </pc:spChg>
        </pc:sldLayoutChg>
        <pc:sldLayoutChg chg="modSp">
          <pc:chgData name="Sermet, Sera" userId="1ce3fcee-f8e5-4d32-8e9c-c5dd04674e17" providerId="ADAL" clId="{AC0D6183-204B-3E48-ADAE-D7F53309CFA1}" dt="2021-08-04T15:17:00.820" v="30"/>
          <pc:sldLayoutMkLst>
            <pc:docMk/>
            <pc:sldMasterMk cId="2276526125" sldId="2147483660"/>
            <pc:sldLayoutMk cId="4282670093" sldId="2147483671"/>
          </pc:sldLayoutMkLst>
          <pc:spChg chg="mod">
            <ac:chgData name="Sermet, Sera" userId="1ce3fcee-f8e5-4d32-8e9c-c5dd04674e17" providerId="ADAL" clId="{AC0D6183-204B-3E48-ADAE-D7F53309CFA1}" dt="2021-08-04T15:17:00.820" v="30"/>
            <ac:spMkLst>
              <pc:docMk/>
              <pc:sldMasterMk cId="2276526125" sldId="2147483660"/>
              <pc:sldLayoutMk cId="4282670093" sldId="2147483671"/>
              <ac:spMk id="2" creationId="{00000000-0000-0000-0000-000000000000}"/>
            </ac:spMkLst>
          </pc:spChg>
          <pc:spChg chg="mod">
            <ac:chgData name="Sermet, Sera" userId="1ce3fcee-f8e5-4d32-8e9c-c5dd04674e17" providerId="ADAL" clId="{AC0D6183-204B-3E48-ADAE-D7F53309CFA1}" dt="2021-08-04T15:17:00.820" v="30"/>
            <ac:spMkLst>
              <pc:docMk/>
              <pc:sldMasterMk cId="2276526125" sldId="2147483660"/>
              <pc:sldLayoutMk cId="4282670093" sldId="2147483671"/>
              <ac:spMk id="3"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75AB865-F8EF-424B-9326-3CFBE9688724}" type="datetimeFigureOut">
              <a:rPr lang="en-US" smtClean="0"/>
              <a:t>9/9/21</a:t>
            </a:fld>
            <a:endParaRPr lang="en-US"/>
          </a:p>
        </p:txBody>
      </p:sp>
      <p:sp>
        <p:nvSpPr>
          <p:cNvPr id="4" name="Slide Image Placeholder 3"/>
          <p:cNvSpPr>
            <a:spLocks noGrp="1" noRot="1" noChangeAspect="1"/>
          </p:cNvSpPr>
          <p:nvPr>
            <p:ph type="sldImg" idx="2"/>
          </p:nvPr>
        </p:nvSpPr>
        <p:spPr>
          <a:xfrm>
            <a:off x="3705225" y="857250"/>
            <a:ext cx="17335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4BA6EC78-E65B-6346-A6DB-1F608578312B}" type="slidenum">
              <a:rPr lang="en-US" smtClean="0"/>
              <a:t>‹#›</a:t>
            </a:fld>
            <a:endParaRPr lang="en-US"/>
          </a:p>
        </p:txBody>
      </p:sp>
    </p:spTree>
    <p:extLst>
      <p:ext uri="{BB962C8B-B14F-4D97-AF65-F5344CB8AC3E}">
        <p14:creationId xmlns:p14="http://schemas.microsoft.com/office/powerpoint/2010/main" val="3766391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A6EC78-E65B-6346-A6DB-1F608578312B}" type="slidenum">
              <a:rPr lang="en-US" smtClean="0"/>
              <a:t>1</a:t>
            </a:fld>
            <a:endParaRPr lang="en-US"/>
          </a:p>
        </p:txBody>
      </p:sp>
    </p:spTree>
    <p:extLst>
      <p:ext uri="{BB962C8B-B14F-4D97-AF65-F5344CB8AC3E}">
        <p14:creationId xmlns:p14="http://schemas.microsoft.com/office/powerpoint/2010/main" val="385822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A6EC78-E65B-6346-A6DB-1F608578312B}" type="slidenum">
              <a:rPr lang="en-US" smtClean="0"/>
              <a:t>2</a:t>
            </a:fld>
            <a:endParaRPr lang="en-US"/>
          </a:p>
        </p:txBody>
      </p:sp>
    </p:spTree>
    <p:extLst>
      <p:ext uri="{BB962C8B-B14F-4D97-AF65-F5344CB8AC3E}">
        <p14:creationId xmlns:p14="http://schemas.microsoft.com/office/powerpoint/2010/main" val="303611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 IL-1b and IL-6 figures </a:t>
            </a:r>
          </a:p>
        </p:txBody>
      </p:sp>
      <p:sp>
        <p:nvSpPr>
          <p:cNvPr id="4" name="Slide Number Placeholder 3"/>
          <p:cNvSpPr>
            <a:spLocks noGrp="1"/>
          </p:cNvSpPr>
          <p:nvPr>
            <p:ph type="sldNum" sz="quarter" idx="5"/>
          </p:nvPr>
        </p:nvSpPr>
        <p:spPr/>
        <p:txBody>
          <a:bodyPr/>
          <a:lstStyle/>
          <a:p>
            <a:fld id="{4BA6EC78-E65B-6346-A6DB-1F608578312B}" type="slidenum">
              <a:rPr lang="en-US" smtClean="0"/>
              <a:t>6</a:t>
            </a:fld>
            <a:endParaRPr lang="en-US"/>
          </a:p>
        </p:txBody>
      </p:sp>
    </p:spTree>
    <p:extLst>
      <p:ext uri="{BB962C8B-B14F-4D97-AF65-F5344CB8AC3E}">
        <p14:creationId xmlns:p14="http://schemas.microsoft.com/office/powerpoint/2010/main" val="113018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 il-1b figures </a:t>
            </a:r>
          </a:p>
        </p:txBody>
      </p:sp>
      <p:sp>
        <p:nvSpPr>
          <p:cNvPr id="4" name="Slide Number Placeholder 3"/>
          <p:cNvSpPr>
            <a:spLocks noGrp="1"/>
          </p:cNvSpPr>
          <p:nvPr>
            <p:ph type="sldNum" sz="quarter" idx="5"/>
          </p:nvPr>
        </p:nvSpPr>
        <p:spPr/>
        <p:txBody>
          <a:bodyPr/>
          <a:lstStyle/>
          <a:p>
            <a:fld id="{4BA6EC78-E65B-6346-A6DB-1F608578312B}" type="slidenum">
              <a:rPr lang="en-US" smtClean="0"/>
              <a:t>8</a:t>
            </a:fld>
            <a:endParaRPr lang="en-US"/>
          </a:p>
        </p:txBody>
      </p:sp>
    </p:spTree>
    <p:extLst>
      <p:ext uri="{BB962C8B-B14F-4D97-AF65-F5344CB8AC3E}">
        <p14:creationId xmlns:p14="http://schemas.microsoft.com/office/powerpoint/2010/main" val="1919884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828EE8-3B6E-8444-914C-B729CDE58A41}" type="datetimeFigureOut">
              <a:rPr lang="en-US" smtClean="0"/>
              <a:t>9/9/21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3349495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28EE8-3B6E-8444-914C-B729CDE58A41}" type="datetimeFigureOut">
              <a:rPr lang="en-US" smtClean="0"/>
              <a:t>9/9/21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2665010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28EE8-3B6E-8444-914C-B729CDE58A41}" type="datetimeFigureOut">
              <a:rPr lang="en-US" smtClean="0"/>
              <a:t>9/9/21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4010431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28EE8-3B6E-8444-914C-B729CDE58A41}" type="datetimeFigureOut">
              <a:rPr lang="en-US" smtClean="0"/>
              <a:t>9/9/21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1764270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828EE8-3B6E-8444-914C-B729CDE58A41}" type="datetimeFigureOut">
              <a:rPr lang="en-US" smtClean="0"/>
              <a:t>9/9/21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2138455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828EE8-3B6E-8444-914C-B729CDE58A41}" type="datetimeFigureOut">
              <a:rPr lang="en-US" smtClean="0"/>
              <a:t>9/9/21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3791372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828EE8-3B6E-8444-914C-B729CDE58A41}" type="datetimeFigureOut">
              <a:rPr lang="en-US" smtClean="0"/>
              <a:t>9/9/21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761988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828EE8-3B6E-8444-914C-B729CDE58A41}" type="datetimeFigureOut">
              <a:rPr lang="en-US" smtClean="0"/>
              <a:t>9/9/21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2790418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28EE8-3B6E-8444-914C-B729CDE58A41}" type="datetimeFigureOut">
              <a:rPr lang="en-US" smtClean="0"/>
              <a:t>9/9/21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2770476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6828EE8-3B6E-8444-914C-B729CDE58A41}" type="datetimeFigureOut">
              <a:rPr lang="en-US" smtClean="0"/>
              <a:t>9/9/21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2139621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6828EE8-3B6E-8444-914C-B729CDE58A41}" type="datetimeFigureOut">
              <a:rPr lang="en-US" smtClean="0"/>
              <a:t>9/9/21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15CC71-8822-8C4D-8BDB-78098CFB888D}" type="slidenum">
              <a:rPr lang="en-US" smtClean="0"/>
              <a:t>‹#›</a:t>
            </a:fld>
            <a:endParaRPr lang="en-US"/>
          </a:p>
        </p:txBody>
      </p:sp>
    </p:spTree>
    <p:extLst>
      <p:ext uri="{BB962C8B-B14F-4D97-AF65-F5344CB8AC3E}">
        <p14:creationId xmlns:p14="http://schemas.microsoft.com/office/powerpoint/2010/main" val="3787291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76828EE8-3B6E-8444-914C-B729CDE58A41}" type="datetimeFigureOut">
              <a:rPr lang="en-US" smtClean="0"/>
              <a:t>9/9/21</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3015CC71-8822-8C4D-8BDB-78098CFB888D}" type="slidenum">
              <a:rPr lang="en-US" smtClean="0"/>
              <a:t>‹#›</a:t>
            </a:fld>
            <a:endParaRPr lang="en-US"/>
          </a:p>
        </p:txBody>
      </p:sp>
    </p:spTree>
    <p:extLst>
      <p:ext uri="{BB962C8B-B14F-4D97-AF65-F5344CB8AC3E}">
        <p14:creationId xmlns:p14="http://schemas.microsoft.com/office/powerpoint/2010/main" val="17470282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image" Target="../media/image10.emf"/><Relationship Id="rId3" Type="http://schemas.openxmlformats.org/officeDocument/2006/relationships/image" Target="../media/image1.png"/><Relationship Id="rId7" Type="http://schemas.openxmlformats.org/officeDocument/2006/relationships/image" Target="../media/image4.emf"/><Relationship Id="rId12"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emf"/><Relationship Id="rId11" Type="http://schemas.openxmlformats.org/officeDocument/2006/relationships/image" Target="../media/image8.emf"/><Relationship Id="rId5" Type="http://schemas.openxmlformats.org/officeDocument/2006/relationships/image" Target="../media/image2.emf"/><Relationship Id="rId10" Type="http://schemas.openxmlformats.org/officeDocument/2006/relationships/image" Target="../media/image7.emf"/><Relationship Id="rId4" Type="http://schemas.openxmlformats.org/officeDocument/2006/relationships/image" Target="../media/image1.emf"/><Relationship Id="rId9" Type="http://schemas.openxmlformats.org/officeDocument/2006/relationships/image" Target="../media/image6.emf"/></Relationships>
</file>

<file path=ppt/slides/_rels/slide2.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20.emf"/><Relationship Id="rId3" Type="http://schemas.openxmlformats.org/officeDocument/2006/relationships/image" Target="../media/image12.png"/><Relationship Id="rId7" Type="http://schemas.openxmlformats.org/officeDocument/2006/relationships/image" Target="../media/image14.emf"/><Relationship Id="rId12" Type="http://schemas.openxmlformats.org/officeDocument/2006/relationships/image" Target="../media/image19.emf"/><Relationship Id="rId17" Type="http://schemas.openxmlformats.org/officeDocument/2006/relationships/image" Target="../media/image24.emf"/><Relationship Id="rId2" Type="http://schemas.openxmlformats.org/officeDocument/2006/relationships/notesSlide" Target="../notesSlides/notesSlide2.xml"/><Relationship Id="rId16"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13.emf"/><Relationship Id="rId11" Type="http://schemas.openxmlformats.org/officeDocument/2006/relationships/image" Target="../media/image18.emf"/><Relationship Id="rId5" Type="http://schemas.openxmlformats.org/officeDocument/2006/relationships/image" Target="../media/image12.emf"/><Relationship Id="rId15" Type="http://schemas.openxmlformats.org/officeDocument/2006/relationships/image" Target="../media/image22.emf"/><Relationship Id="rId10" Type="http://schemas.openxmlformats.org/officeDocument/2006/relationships/image" Target="../media/image17.emf"/><Relationship Id="rId4" Type="http://schemas.openxmlformats.org/officeDocument/2006/relationships/image" Target="../media/image11.emf"/><Relationship Id="rId9" Type="http://schemas.openxmlformats.org/officeDocument/2006/relationships/image" Target="../media/image16.emf"/><Relationship Id="rId14" Type="http://schemas.openxmlformats.org/officeDocument/2006/relationships/image" Target="../media/image21.emf"/></Relationships>
</file>

<file path=ppt/slides/_rels/slide3.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emf"/><Relationship Id="rId7" Type="http://schemas.openxmlformats.org/officeDocument/2006/relationships/image" Target="../media/image29.emf"/><Relationship Id="rId12" Type="http://schemas.openxmlformats.org/officeDocument/2006/relationships/image" Target="../media/image34.emf"/><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8.emf"/><Relationship Id="rId11" Type="http://schemas.openxmlformats.org/officeDocument/2006/relationships/image" Target="../media/image33.emf"/><Relationship Id="rId5" Type="http://schemas.openxmlformats.org/officeDocument/2006/relationships/image" Target="../media/image27.emf"/><Relationship Id="rId10" Type="http://schemas.openxmlformats.org/officeDocument/2006/relationships/image" Target="../media/image32.emf"/><Relationship Id="rId4" Type="http://schemas.openxmlformats.org/officeDocument/2006/relationships/image" Target="../media/image26.emf"/><Relationship Id="rId9" Type="http://schemas.openxmlformats.org/officeDocument/2006/relationships/image" Target="../media/image31.emf"/></Relationships>
</file>

<file path=ppt/slides/_rels/slide4.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image" Target="../media/image45.emf"/><Relationship Id="rId3" Type="http://schemas.openxmlformats.org/officeDocument/2006/relationships/image" Target="../media/image35.emf"/><Relationship Id="rId7" Type="http://schemas.openxmlformats.org/officeDocument/2006/relationships/image" Target="../media/image39.emf"/><Relationship Id="rId12" Type="http://schemas.openxmlformats.org/officeDocument/2006/relationships/image" Target="../media/image44.emf"/><Relationship Id="rId2" Type="http://schemas.openxmlformats.org/officeDocument/2006/relationships/image" Target="../media/image38.png"/><Relationship Id="rId16" Type="http://schemas.openxmlformats.org/officeDocument/2006/relationships/image" Target="../media/image48.emf"/><Relationship Id="rId1" Type="http://schemas.openxmlformats.org/officeDocument/2006/relationships/slideLayout" Target="../slideLayouts/slideLayout2.xml"/><Relationship Id="rId6" Type="http://schemas.openxmlformats.org/officeDocument/2006/relationships/image" Target="../media/image38.emf"/><Relationship Id="rId11" Type="http://schemas.openxmlformats.org/officeDocument/2006/relationships/image" Target="../media/image43.emf"/><Relationship Id="rId5" Type="http://schemas.openxmlformats.org/officeDocument/2006/relationships/image" Target="../media/image37.emf"/><Relationship Id="rId15" Type="http://schemas.openxmlformats.org/officeDocument/2006/relationships/image" Target="../media/image47.emf"/><Relationship Id="rId10" Type="http://schemas.openxmlformats.org/officeDocument/2006/relationships/image" Target="../media/image42.emf"/><Relationship Id="rId4" Type="http://schemas.openxmlformats.org/officeDocument/2006/relationships/image" Target="../media/image36.emf"/><Relationship Id="rId9" Type="http://schemas.openxmlformats.org/officeDocument/2006/relationships/image" Target="../media/image41.emf"/><Relationship Id="rId14" Type="http://schemas.openxmlformats.org/officeDocument/2006/relationships/image" Target="../media/image46.emf"/></Relationships>
</file>

<file path=ppt/slides/_rels/slide5.xml.rels><?xml version="1.0" encoding="UTF-8" standalone="yes"?>
<Relationships xmlns="http://schemas.openxmlformats.org/package/2006/relationships"><Relationship Id="rId8" Type="http://schemas.openxmlformats.org/officeDocument/2006/relationships/image" Target="../media/image54.emf"/><Relationship Id="rId13" Type="http://schemas.openxmlformats.org/officeDocument/2006/relationships/image" Target="../media/image59.emf"/><Relationship Id="rId18" Type="http://schemas.openxmlformats.org/officeDocument/2006/relationships/image" Target="../media/image64.emf"/><Relationship Id="rId3" Type="http://schemas.openxmlformats.org/officeDocument/2006/relationships/image" Target="../media/image49.emf"/><Relationship Id="rId7" Type="http://schemas.openxmlformats.org/officeDocument/2006/relationships/image" Target="../media/image53.emf"/><Relationship Id="rId12" Type="http://schemas.openxmlformats.org/officeDocument/2006/relationships/image" Target="../media/image58.emf"/><Relationship Id="rId17" Type="http://schemas.openxmlformats.org/officeDocument/2006/relationships/image" Target="../media/image63.emf"/><Relationship Id="rId2" Type="http://schemas.openxmlformats.org/officeDocument/2006/relationships/image" Target="../media/image53.png"/><Relationship Id="rId16" Type="http://schemas.openxmlformats.org/officeDocument/2006/relationships/image" Target="../media/image62.emf"/><Relationship Id="rId1" Type="http://schemas.openxmlformats.org/officeDocument/2006/relationships/slideLayout" Target="../slideLayouts/slideLayout2.xml"/><Relationship Id="rId6" Type="http://schemas.openxmlformats.org/officeDocument/2006/relationships/image" Target="../media/image52.emf"/><Relationship Id="rId11" Type="http://schemas.openxmlformats.org/officeDocument/2006/relationships/image" Target="../media/image57.emf"/><Relationship Id="rId5" Type="http://schemas.openxmlformats.org/officeDocument/2006/relationships/image" Target="../media/image51.emf"/><Relationship Id="rId15" Type="http://schemas.openxmlformats.org/officeDocument/2006/relationships/image" Target="../media/image61.emf"/><Relationship Id="rId10" Type="http://schemas.openxmlformats.org/officeDocument/2006/relationships/image" Target="../media/image56.emf"/><Relationship Id="rId4" Type="http://schemas.openxmlformats.org/officeDocument/2006/relationships/image" Target="../media/image50.emf"/><Relationship Id="rId9" Type="http://schemas.openxmlformats.org/officeDocument/2006/relationships/image" Target="../media/image55.emf"/><Relationship Id="rId14" Type="http://schemas.openxmlformats.org/officeDocument/2006/relationships/image" Target="../media/image60.emf"/></Relationships>
</file>

<file path=ppt/slides/_rels/slide6.xml.rels><?xml version="1.0" encoding="UTF-8" standalone="yes"?>
<Relationships xmlns="http://schemas.openxmlformats.org/package/2006/relationships"><Relationship Id="rId8" Type="http://schemas.openxmlformats.org/officeDocument/2006/relationships/image" Target="../media/image69.emf"/><Relationship Id="rId13" Type="http://schemas.openxmlformats.org/officeDocument/2006/relationships/image" Target="../media/image74.emf"/><Relationship Id="rId18" Type="http://schemas.openxmlformats.org/officeDocument/2006/relationships/image" Target="../media/image79.emf"/><Relationship Id="rId3" Type="http://schemas.openxmlformats.org/officeDocument/2006/relationships/image" Target="../media/image70.png"/><Relationship Id="rId7" Type="http://schemas.openxmlformats.org/officeDocument/2006/relationships/image" Target="../media/image68.emf"/><Relationship Id="rId12" Type="http://schemas.openxmlformats.org/officeDocument/2006/relationships/image" Target="../media/image73.emf"/><Relationship Id="rId17" Type="http://schemas.openxmlformats.org/officeDocument/2006/relationships/image" Target="../media/image78.emf"/><Relationship Id="rId2" Type="http://schemas.openxmlformats.org/officeDocument/2006/relationships/notesSlide" Target="../notesSlides/notesSlide3.xml"/><Relationship Id="rId16" Type="http://schemas.openxmlformats.org/officeDocument/2006/relationships/image" Target="../media/image77.emf"/><Relationship Id="rId1" Type="http://schemas.openxmlformats.org/officeDocument/2006/relationships/slideLayout" Target="../slideLayouts/slideLayout2.xml"/><Relationship Id="rId6" Type="http://schemas.openxmlformats.org/officeDocument/2006/relationships/image" Target="../media/image67.emf"/><Relationship Id="rId11" Type="http://schemas.openxmlformats.org/officeDocument/2006/relationships/image" Target="../media/image72.emf"/><Relationship Id="rId5" Type="http://schemas.openxmlformats.org/officeDocument/2006/relationships/image" Target="../media/image66.emf"/><Relationship Id="rId15" Type="http://schemas.openxmlformats.org/officeDocument/2006/relationships/image" Target="../media/image76.emf"/><Relationship Id="rId10" Type="http://schemas.openxmlformats.org/officeDocument/2006/relationships/image" Target="../media/image71.emf"/><Relationship Id="rId19" Type="http://schemas.openxmlformats.org/officeDocument/2006/relationships/image" Target="../media/image80.emf"/><Relationship Id="rId4" Type="http://schemas.openxmlformats.org/officeDocument/2006/relationships/image" Target="../media/image65.emf"/><Relationship Id="rId9" Type="http://schemas.openxmlformats.org/officeDocument/2006/relationships/image" Target="../media/image70.emf"/><Relationship Id="rId14" Type="http://schemas.openxmlformats.org/officeDocument/2006/relationships/image" Target="../media/image75.emf"/></Relationships>
</file>

<file path=ppt/slides/_rels/slide7.xml.rels><?xml version="1.0" encoding="UTF-8" standalone="yes"?>
<Relationships xmlns="http://schemas.openxmlformats.org/package/2006/relationships"><Relationship Id="rId8" Type="http://schemas.openxmlformats.org/officeDocument/2006/relationships/image" Target="../media/image86.emf"/><Relationship Id="rId13" Type="http://schemas.openxmlformats.org/officeDocument/2006/relationships/image" Target="../media/image91.emf"/><Relationship Id="rId18" Type="http://schemas.openxmlformats.org/officeDocument/2006/relationships/image" Target="../media/image96.emf"/><Relationship Id="rId3" Type="http://schemas.openxmlformats.org/officeDocument/2006/relationships/image" Target="../media/image81.emf"/><Relationship Id="rId7" Type="http://schemas.openxmlformats.org/officeDocument/2006/relationships/image" Target="../media/image85.emf"/><Relationship Id="rId12" Type="http://schemas.openxmlformats.org/officeDocument/2006/relationships/image" Target="../media/image90.emf"/><Relationship Id="rId17" Type="http://schemas.openxmlformats.org/officeDocument/2006/relationships/image" Target="../media/image95.emf"/><Relationship Id="rId2" Type="http://schemas.openxmlformats.org/officeDocument/2006/relationships/image" Target="../media/image87.png"/><Relationship Id="rId16" Type="http://schemas.openxmlformats.org/officeDocument/2006/relationships/image" Target="../media/image94.emf"/><Relationship Id="rId1" Type="http://schemas.openxmlformats.org/officeDocument/2006/relationships/slideLayout" Target="../slideLayouts/slideLayout2.xml"/><Relationship Id="rId6" Type="http://schemas.openxmlformats.org/officeDocument/2006/relationships/image" Target="../media/image84.emf"/><Relationship Id="rId11" Type="http://schemas.openxmlformats.org/officeDocument/2006/relationships/image" Target="../media/image89.emf"/><Relationship Id="rId5" Type="http://schemas.openxmlformats.org/officeDocument/2006/relationships/image" Target="../media/image83.emf"/><Relationship Id="rId15" Type="http://schemas.openxmlformats.org/officeDocument/2006/relationships/image" Target="../media/image93.emf"/><Relationship Id="rId10" Type="http://schemas.openxmlformats.org/officeDocument/2006/relationships/image" Target="../media/image88.emf"/><Relationship Id="rId4" Type="http://schemas.openxmlformats.org/officeDocument/2006/relationships/image" Target="../media/image82.emf"/><Relationship Id="rId9" Type="http://schemas.openxmlformats.org/officeDocument/2006/relationships/image" Target="../media/image87.emf"/><Relationship Id="rId14" Type="http://schemas.openxmlformats.org/officeDocument/2006/relationships/image" Target="../media/image92.emf"/></Relationships>
</file>

<file path=ppt/slides/_rels/slide8.xml.rels><?xml version="1.0" encoding="UTF-8" standalone="yes"?>
<Relationships xmlns="http://schemas.openxmlformats.org/package/2006/relationships"><Relationship Id="rId8" Type="http://schemas.openxmlformats.org/officeDocument/2006/relationships/image" Target="../media/image101.emf"/><Relationship Id="rId13" Type="http://schemas.openxmlformats.org/officeDocument/2006/relationships/image" Target="../media/image106.emf"/><Relationship Id="rId3" Type="http://schemas.openxmlformats.org/officeDocument/2006/relationships/image" Target="../media/image104.png"/><Relationship Id="rId7" Type="http://schemas.openxmlformats.org/officeDocument/2006/relationships/image" Target="../media/image100.emf"/><Relationship Id="rId12" Type="http://schemas.openxmlformats.org/officeDocument/2006/relationships/image" Target="../media/image105.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9.emf"/><Relationship Id="rId11" Type="http://schemas.openxmlformats.org/officeDocument/2006/relationships/image" Target="../media/image104.emf"/><Relationship Id="rId5" Type="http://schemas.openxmlformats.org/officeDocument/2006/relationships/image" Target="../media/image98.emf"/><Relationship Id="rId15" Type="http://schemas.openxmlformats.org/officeDocument/2006/relationships/image" Target="../media/image108.emf"/><Relationship Id="rId10" Type="http://schemas.openxmlformats.org/officeDocument/2006/relationships/image" Target="../media/image103.emf"/><Relationship Id="rId4" Type="http://schemas.openxmlformats.org/officeDocument/2006/relationships/image" Target="../media/image97.emf"/><Relationship Id="rId9" Type="http://schemas.openxmlformats.org/officeDocument/2006/relationships/image" Target="../media/image102.emf"/><Relationship Id="rId14" Type="http://schemas.openxmlformats.org/officeDocument/2006/relationships/image" Target="../media/image107.emf"/></Relationships>
</file>

<file path=ppt/slides/_rels/slide9.xml.rels><?xml version="1.0" encoding="UTF-8" standalone="yes"?>
<Relationships xmlns="http://schemas.openxmlformats.org/package/2006/relationships"><Relationship Id="rId8" Type="http://schemas.openxmlformats.org/officeDocument/2006/relationships/image" Target="../media/image114.emf"/><Relationship Id="rId13" Type="http://schemas.openxmlformats.org/officeDocument/2006/relationships/image" Target="../media/image119.emf"/><Relationship Id="rId3" Type="http://schemas.openxmlformats.org/officeDocument/2006/relationships/image" Target="../media/image109.emf"/><Relationship Id="rId7" Type="http://schemas.openxmlformats.org/officeDocument/2006/relationships/image" Target="../media/image113.emf"/><Relationship Id="rId12" Type="http://schemas.openxmlformats.org/officeDocument/2006/relationships/image" Target="../media/image118.emf"/><Relationship Id="rId2" Type="http://schemas.openxmlformats.org/officeDocument/2006/relationships/image" Target="../media/image117.png"/><Relationship Id="rId16" Type="http://schemas.openxmlformats.org/officeDocument/2006/relationships/image" Target="../media/image122.emf"/><Relationship Id="rId1" Type="http://schemas.openxmlformats.org/officeDocument/2006/relationships/slideLayout" Target="../slideLayouts/slideLayout2.xml"/><Relationship Id="rId6" Type="http://schemas.openxmlformats.org/officeDocument/2006/relationships/image" Target="../media/image112.emf"/><Relationship Id="rId11" Type="http://schemas.openxmlformats.org/officeDocument/2006/relationships/image" Target="../media/image117.emf"/><Relationship Id="rId5" Type="http://schemas.openxmlformats.org/officeDocument/2006/relationships/image" Target="../media/image111.emf"/><Relationship Id="rId15" Type="http://schemas.openxmlformats.org/officeDocument/2006/relationships/image" Target="../media/image121.emf"/><Relationship Id="rId10" Type="http://schemas.openxmlformats.org/officeDocument/2006/relationships/image" Target="../media/image116.emf"/><Relationship Id="rId4" Type="http://schemas.openxmlformats.org/officeDocument/2006/relationships/image" Target="../media/image110.emf"/><Relationship Id="rId9" Type="http://schemas.openxmlformats.org/officeDocument/2006/relationships/image" Target="../media/image115.emf"/><Relationship Id="rId14" Type="http://schemas.openxmlformats.org/officeDocument/2006/relationships/image" Target="../media/image1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D2CD9065-9C7C-5A4D-9F9C-597B2940F055}"/>
                  </a:ext>
                </a:extLst>
              </p:cNvPr>
              <p:cNvSpPr/>
              <p:nvPr/>
            </p:nvSpPr>
            <p:spPr>
              <a:xfrm>
                <a:off x="1149353" y="5080578"/>
                <a:ext cx="4550269" cy="3139321"/>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Supplementary fig. 1. The effect of CBD on TLR 1 activated monocytes. </a:t>
                </a:r>
                <a:r>
                  <a:rPr lang="en-US" sz="1100" dirty="0">
                    <a:latin typeface="Arial" panose="020B0604020202020204" pitchFamily="34" charset="0"/>
                    <a:cs typeface="Arial" panose="020B0604020202020204" pitchFamily="34" charset="0"/>
                  </a:rPr>
                  <a:t>Monocytes were either unstimulated (U.S.), activated with TLR 1 agonist, PAM3CSK4, at 100 ng/mL (activation only control), or activated with PAM3CSK4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and I). These graphs present the unnormalized concentration of each cytokine and chemokine. Figures were statistically analyzed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Asterisks denote statistically  significant differences compared to U.S. (*p &lt; 0.05, **p &lt; 0.01, ***p &lt; 0.001, ****p &lt; 0.0001). Pound symbols denote statistically  significant differences between activated and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treated cells (#p &lt; 0.05). Monocytes were activated with PAM3CSK4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and J). After quantification of cytokine or chemokine, values were normalized to the PAM3CSK4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(A-J)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9" name="Rectangle 8">
                <a:extLst>
                  <a:ext uri="{FF2B5EF4-FFF2-40B4-BE49-F238E27FC236}">
                    <a16:creationId xmlns:a16="http://schemas.microsoft.com/office/drawing/2014/main" id="{D2CD9065-9C7C-5A4D-9F9C-597B2940F055}"/>
                  </a:ext>
                </a:extLst>
              </p:cNvPr>
              <p:cNvSpPr>
                <a:spLocks noRot="1" noChangeAspect="1" noMove="1" noResize="1" noEditPoints="1" noAdjustHandles="1" noChangeArrowheads="1" noChangeShapeType="1" noTextEdit="1"/>
              </p:cNvSpPr>
              <p:nvPr/>
            </p:nvSpPr>
            <p:spPr>
              <a:xfrm>
                <a:off x="1149353" y="5080578"/>
                <a:ext cx="4550269" cy="3139321"/>
              </a:xfrm>
              <a:prstGeom prst="rect">
                <a:avLst/>
              </a:prstGeom>
              <a:blipFill>
                <a:blip r:embed="rId3"/>
                <a:stretch>
                  <a:fillRect b="-402"/>
                </a:stretch>
              </a:blipFill>
            </p:spPr>
            <p:txBody>
              <a:bodyPr/>
              <a:lstStyle/>
              <a:p>
                <a:r>
                  <a:rPr lang="en-US">
                    <a:noFill/>
                  </a:rPr>
                  <a:t> </a:t>
                </a:r>
              </a:p>
            </p:txBody>
          </p:sp>
        </mc:Fallback>
      </mc:AlternateContent>
      <p:grpSp>
        <p:nvGrpSpPr>
          <p:cNvPr id="28" name="Group 27">
            <a:extLst>
              <a:ext uri="{FF2B5EF4-FFF2-40B4-BE49-F238E27FC236}">
                <a16:creationId xmlns:a16="http://schemas.microsoft.com/office/drawing/2014/main" id="{57520AA3-ACE4-FE46-B005-48D88735FB15}"/>
              </a:ext>
            </a:extLst>
          </p:cNvPr>
          <p:cNvGrpSpPr/>
          <p:nvPr/>
        </p:nvGrpSpPr>
        <p:grpSpPr>
          <a:xfrm>
            <a:off x="1142640" y="561474"/>
            <a:ext cx="4566515" cy="4310091"/>
            <a:chOff x="1195816" y="426375"/>
            <a:chExt cx="5455851" cy="5149490"/>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8"/>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50" y="430938"/>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5" y="426375"/>
              <a:ext cx="571217" cy="338555"/>
            </a:xfrm>
            <a:prstGeom prst="rect">
              <a:avLst/>
            </a:prstGeom>
            <a:noFill/>
          </p:spPr>
          <p:txBody>
            <a:bodyPr wrap="square" rtlCol="0">
              <a:spAutoFit/>
            </a:bodyPr>
            <a:lstStyle/>
            <a:p>
              <a:r>
                <a:rPr lang="en-US" sz="1050" b="1" dirty="0"/>
                <a:t>D</a:t>
              </a:r>
            </a:p>
          </p:txBody>
        </p:sp>
        <p:pic>
          <p:nvPicPr>
            <p:cNvPr id="8" name="Picture 7">
              <a:extLst>
                <a:ext uri="{FF2B5EF4-FFF2-40B4-BE49-F238E27FC236}">
                  <a16:creationId xmlns:a16="http://schemas.microsoft.com/office/drawing/2014/main" id="{CD7885FB-E4DD-5D49-AAF6-99B8B1D4F6B7}"/>
                </a:ext>
              </a:extLst>
            </p:cNvPr>
            <p:cNvPicPr>
              <a:picLocks noChangeAspect="1"/>
            </p:cNvPicPr>
            <p:nvPr/>
          </p:nvPicPr>
          <p:blipFill>
            <a:blip r:embed="rId4"/>
            <a:stretch>
              <a:fillRect/>
            </a:stretch>
          </p:blipFill>
          <p:spPr>
            <a:xfrm>
              <a:off x="1203836" y="847277"/>
              <a:ext cx="1086136" cy="1344168"/>
            </a:xfrm>
            <a:prstGeom prst="rect">
              <a:avLst/>
            </a:prstGeom>
          </p:spPr>
        </p:pic>
        <p:sp>
          <p:nvSpPr>
            <p:cNvPr id="12" name="TextBox 11">
              <a:extLst>
                <a:ext uri="{FF2B5EF4-FFF2-40B4-BE49-F238E27FC236}">
                  <a16:creationId xmlns:a16="http://schemas.microsoft.com/office/drawing/2014/main" id="{4F4E11B6-8E37-4B4C-891D-2F0F37B1CF40}"/>
                </a:ext>
              </a:extLst>
            </p:cNvPr>
            <p:cNvSpPr txBox="1"/>
            <p:nvPr/>
          </p:nvSpPr>
          <p:spPr>
            <a:xfrm>
              <a:off x="1243084" y="2061937"/>
              <a:ext cx="571217" cy="338555"/>
            </a:xfrm>
            <a:prstGeom prst="rect">
              <a:avLst/>
            </a:prstGeom>
            <a:noFill/>
          </p:spPr>
          <p:txBody>
            <a:bodyPr wrap="square" rtlCol="0">
              <a:spAutoFit/>
            </a:bodyPr>
            <a:lstStyle/>
            <a:p>
              <a:r>
                <a:rPr lang="en-US" sz="1050" b="1" dirty="0"/>
                <a:t>E</a:t>
              </a:r>
            </a:p>
          </p:txBody>
        </p:sp>
        <p:sp>
          <p:nvSpPr>
            <p:cNvPr id="13" name="TextBox 12">
              <a:extLst>
                <a:ext uri="{FF2B5EF4-FFF2-40B4-BE49-F238E27FC236}">
                  <a16:creationId xmlns:a16="http://schemas.microsoft.com/office/drawing/2014/main" id="{31660288-7A70-584D-AADD-A414936D1B74}"/>
                </a:ext>
              </a:extLst>
            </p:cNvPr>
            <p:cNvSpPr txBox="1"/>
            <p:nvPr/>
          </p:nvSpPr>
          <p:spPr>
            <a:xfrm>
              <a:off x="2419963" y="2060691"/>
              <a:ext cx="571217" cy="338555"/>
            </a:xfrm>
            <a:prstGeom prst="rect">
              <a:avLst/>
            </a:prstGeom>
            <a:noFill/>
          </p:spPr>
          <p:txBody>
            <a:bodyPr wrap="square" rtlCol="0">
              <a:spAutoFit/>
            </a:bodyPr>
            <a:lstStyle/>
            <a:p>
              <a:r>
                <a:rPr lang="en-US" sz="1050" b="1" dirty="0"/>
                <a:t>F</a:t>
              </a:r>
            </a:p>
          </p:txBody>
        </p:sp>
        <p:sp>
          <p:nvSpPr>
            <p:cNvPr id="14" name="TextBox 13">
              <a:extLst>
                <a:ext uri="{FF2B5EF4-FFF2-40B4-BE49-F238E27FC236}">
                  <a16:creationId xmlns:a16="http://schemas.microsoft.com/office/drawing/2014/main" id="{0054DC37-4977-754F-9FED-7DFF2E64BD3A}"/>
                </a:ext>
              </a:extLst>
            </p:cNvPr>
            <p:cNvSpPr txBox="1"/>
            <p:nvPr/>
          </p:nvSpPr>
          <p:spPr>
            <a:xfrm>
              <a:off x="3988748" y="2028989"/>
              <a:ext cx="571217" cy="338555"/>
            </a:xfrm>
            <a:prstGeom prst="rect">
              <a:avLst/>
            </a:prstGeom>
            <a:noFill/>
          </p:spPr>
          <p:txBody>
            <a:bodyPr wrap="square" rtlCol="0">
              <a:spAutoFit/>
            </a:bodyPr>
            <a:lstStyle/>
            <a:p>
              <a:r>
                <a:rPr lang="en-US" sz="1050" b="1" dirty="0"/>
                <a:t>G</a:t>
              </a:r>
            </a:p>
          </p:txBody>
        </p:sp>
        <p:sp>
          <p:nvSpPr>
            <p:cNvPr id="15" name="TextBox 14">
              <a:extLst>
                <a:ext uri="{FF2B5EF4-FFF2-40B4-BE49-F238E27FC236}">
                  <a16:creationId xmlns:a16="http://schemas.microsoft.com/office/drawing/2014/main" id="{69492FBF-DE0A-E042-83EB-ED19933ED64D}"/>
                </a:ext>
              </a:extLst>
            </p:cNvPr>
            <p:cNvSpPr txBox="1"/>
            <p:nvPr/>
          </p:nvSpPr>
          <p:spPr>
            <a:xfrm>
              <a:off x="5099952" y="2028989"/>
              <a:ext cx="571217" cy="338555"/>
            </a:xfrm>
            <a:prstGeom prst="rect">
              <a:avLst/>
            </a:prstGeom>
            <a:noFill/>
          </p:spPr>
          <p:txBody>
            <a:bodyPr wrap="square" rtlCol="0">
              <a:spAutoFit/>
            </a:bodyPr>
            <a:lstStyle/>
            <a:p>
              <a:r>
                <a:rPr lang="en-US" sz="1050" b="1" dirty="0"/>
                <a:t>H</a:t>
              </a:r>
            </a:p>
          </p:txBody>
        </p:sp>
        <p:sp>
          <p:nvSpPr>
            <p:cNvPr id="16" name="TextBox 15">
              <a:extLst>
                <a:ext uri="{FF2B5EF4-FFF2-40B4-BE49-F238E27FC236}">
                  <a16:creationId xmlns:a16="http://schemas.microsoft.com/office/drawing/2014/main" id="{519128A4-5135-7C40-B262-D1F630BF7B0F}"/>
                </a:ext>
              </a:extLst>
            </p:cNvPr>
            <p:cNvSpPr txBox="1"/>
            <p:nvPr/>
          </p:nvSpPr>
          <p:spPr>
            <a:xfrm>
              <a:off x="1195816" y="3769082"/>
              <a:ext cx="571217" cy="338555"/>
            </a:xfrm>
            <a:prstGeom prst="rect">
              <a:avLst/>
            </a:prstGeom>
            <a:noFill/>
          </p:spPr>
          <p:txBody>
            <a:bodyPr wrap="square" rtlCol="0">
              <a:spAutoFit/>
            </a:bodyPr>
            <a:lstStyle/>
            <a:p>
              <a:r>
                <a:rPr lang="en-US" sz="1050" b="1" dirty="0"/>
                <a:t>I</a:t>
              </a:r>
            </a:p>
          </p:txBody>
        </p:sp>
        <p:sp>
          <p:nvSpPr>
            <p:cNvPr id="17" name="TextBox 16">
              <a:extLst>
                <a:ext uri="{FF2B5EF4-FFF2-40B4-BE49-F238E27FC236}">
                  <a16:creationId xmlns:a16="http://schemas.microsoft.com/office/drawing/2014/main" id="{C9DF7DC0-AE45-5F41-8B1C-C70455E0950A}"/>
                </a:ext>
              </a:extLst>
            </p:cNvPr>
            <p:cNvSpPr txBox="1"/>
            <p:nvPr/>
          </p:nvSpPr>
          <p:spPr>
            <a:xfrm>
              <a:off x="2372695" y="3767837"/>
              <a:ext cx="571217" cy="338555"/>
            </a:xfrm>
            <a:prstGeom prst="rect">
              <a:avLst/>
            </a:prstGeom>
            <a:noFill/>
          </p:spPr>
          <p:txBody>
            <a:bodyPr wrap="square" rtlCol="0">
              <a:spAutoFit/>
            </a:bodyPr>
            <a:lstStyle/>
            <a:p>
              <a:r>
                <a:rPr lang="en-US" sz="1050" b="1" dirty="0"/>
                <a:t>J</a:t>
              </a:r>
            </a:p>
          </p:txBody>
        </p:sp>
        <p:pic>
          <p:nvPicPr>
            <p:cNvPr id="21" name="Picture 20">
              <a:extLst>
                <a:ext uri="{FF2B5EF4-FFF2-40B4-BE49-F238E27FC236}">
                  <a16:creationId xmlns:a16="http://schemas.microsoft.com/office/drawing/2014/main" id="{A29FB952-7948-5F44-A1DE-7F50EEE4F39E}"/>
                </a:ext>
              </a:extLst>
            </p:cNvPr>
            <p:cNvPicPr>
              <a:picLocks noChangeAspect="1"/>
            </p:cNvPicPr>
            <p:nvPr/>
          </p:nvPicPr>
          <p:blipFill>
            <a:blip r:embed="rId5"/>
            <a:stretch>
              <a:fillRect/>
            </a:stretch>
          </p:blipFill>
          <p:spPr>
            <a:xfrm>
              <a:off x="1195816" y="2495159"/>
              <a:ext cx="1128141" cy="1344168"/>
            </a:xfrm>
            <a:prstGeom prst="rect">
              <a:avLst/>
            </a:prstGeom>
          </p:spPr>
        </p:pic>
        <p:pic>
          <p:nvPicPr>
            <p:cNvPr id="22" name="Picture 21">
              <a:extLst>
                <a:ext uri="{FF2B5EF4-FFF2-40B4-BE49-F238E27FC236}">
                  <a16:creationId xmlns:a16="http://schemas.microsoft.com/office/drawing/2014/main" id="{0304D8CC-BA52-264F-AD28-5C27F2B6ED29}"/>
                </a:ext>
              </a:extLst>
            </p:cNvPr>
            <p:cNvPicPr>
              <a:picLocks noChangeAspect="1"/>
            </p:cNvPicPr>
            <p:nvPr/>
          </p:nvPicPr>
          <p:blipFill>
            <a:blip r:embed="rId6"/>
            <a:stretch>
              <a:fillRect/>
            </a:stretch>
          </p:blipFill>
          <p:spPr>
            <a:xfrm>
              <a:off x="3889647" y="847277"/>
              <a:ext cx="1056132" cy="1344168"/>
            </a:xfrm>
            <a:prstGeom prst="rect">
              <a:avLst/>
            </a:prstGeom>
          </p:spPr>
        </p:pic>
        <p:pic>
          <p:nvPicPr>
            <p:cNvPr id="2" name="Picture 1">
              <a:extLst>
                <a:ext uri="{FF2B5EF4-FFF2-40B4-BE49-F238E27FC236}">
                  <a16:creationId xmlns:a16="http://schemas.microsoft.com/office/drawing/2014/main" id="{C2CC4CDB-415C-A043-A55D-58AEB32B3F13}"/>
                </a:ext>
              </a:extLst>
            </p:cNvPr>
            <p:cNvPicPr>
              <a:picLocks noChangeAspect="1"/>
            </p:cNvPicPr>
            <p:nvPr/>
          </p:nvPicPr>
          <p:blipFill>
            <a:blip r:embed="rId7"/>
            <a:stretch>
              <a:fillRect/>
            </a:stretch>
          </p:blipFill>
          <p:spPr>
            <a:xfrm>
              <a:off x="3930704" y="2450213"/>
              <a:ext cx="1212152" cy="1344168"/>
            </a:xfrm>
            <a:prstGeom prst="rect">
              <a:avLst/>
            </a:prstGeom>
          </p:spPr>
        </p:pic>
        <p:pic>
          <p:nvPicPr>
            <p:cNvPr id="3" name="Picture 2">
              <a:extLst>
                <a:ext uri="{FF2B5EF4-FFF2-40B4-BE49-F238E27FC236}">
                  <a16:creationId xmlns:a16="http://schemas.microsoft.com/office/drawing/2014/main" id="{70A6FBA6-DC7E-AC43-95A2-5751AAC9F619}"/>
                </a:ext>
              </a:extLst>
            </p:cNvPr>
            <p:cNvPicPr>
              <a:picLocks noChangeAspect="1"/>
            </p:cNvPicPr>
            <p:nvPr/>
          </p:nvPicPr>
          <p:blipFill>
            <a:blip r:embed="rId8"/>
            <a:stretch>
              <a:fillRect/>
            </a:stretch>
          </p:blipFill>
          <p:spPr>
            <a:xfrm>
              <a:off x="1243084" y="4193624"/>
              <a:ext cx="1110139" cy="1344168"/>
            </a:xfrm>
            <a:prstGeom prst="rect">
              <a:avLst/>
            </a:prstGeom>
          </p:spPr>
        </p:pic>
        <p:pic>
          <p:nvPicPr>
            <p:cNvPr id="19" name="Picture 18">
              <a:extLst>
                <a:ext uri="{FF2B5EF4-FFF2-40B4-BE49-F238E27FC236}">
                  <a16:creationId xmlns:a16="http://schemas.microsoft.com/office/drawing/2014/main" id="{B0FB5727-59F2-614C-92DF-FB255234F5A2}"/>
                </a:ext>
              </a:extLst>
            </p:cNvPr>
            <p:cNvPicPr>
              <a:picLocks noChangeAspect="1"/>
            </p:cNvPicPr>
            <p:nvPr/>
          </p:nvPicPr>
          <p:blipFill>
            <a:blip r:embed="rId9"/>
            <a:stretch>
              <a:fillRect/>
            </a:stretch>
          </p:blipFill>
          <p:spPr>
            <a:xfrm>
              <a:off x="5119489" y="750572"/>
              <a:ext cx="1532178" cy="1486147"/>
            </a:xfrm>
            <a:prstGeom prst="rect">
              <a:avLst/>
            </a:prstGeom>
          </p:spPr>
        </p:pic>
        <p:pic>
          <p:nvPicPr>
            <p:cNvPr id="25" name="Picture 24">
              <a:extLst>
                <a:ext uri="{FF2B5EF4-FFF2-40B4-BE49-F238E27FC236}">
                  <a16:creationId xmlns:a16="http://schemas.microsoft.com/office/drawing/2014/main" id="{5E07BF3D-187E-7146-8112-3AD62428A867}"/>
                </a:ext>
              </a:extLst>
            </p:cNvPr>
            <p:cNvPicPr>
              <a:picLocks noChangeAspect="1"/>
            </p:cNvPicPr>
            <p:nvPr/>
          </p:nvPicPr>
          <p:blipFill>
            <a:blip r:embed="rId10"/>
            <a:stretch>
              <a:fillRect/>
            </a:stretch>
          </p:blipFill>
          <p:spPr>
            <a:xfrm>
              <a:off x="2349792" y="2352788"/>
              <a:ext cx="1552606" cy="1486819"/>
            </a:xfrm>
            <a:prstGeom prst="rect">
              <a:avLst/>
            </a:prstGeom>
          </p:spPr>
        </p:pic>
        <p:pic>
          <p:nvPicPr>
            <p:cNvPr id="26" name="Picture 25">
              <a:extLst>
                <a:ext uri="{FF2B5EF4-FFF2-40B4-BE49-F238E27FC236}">
                  <a16:creationId xmlns:a16="http://schemas.microsoft.com/office/drawing/2014/main" id="{771207E9-1B12-F944-9DBE-E059CD6878F6}"/>
                </a:ext>
              </a:extLst>
            </p:cNvPr>
            <p:cNvPicPr>
              <a:picLocks noChangeAspect="1"/>
            </p:cNvPicPr>
            <p:nvPr/>
          </p:nvPicPr>
          <p:blipFill>
            <a:blip r:embed="rId11"/>
            <a:stretch>
              <a:fillRect/>
            </a:stretch>
          </p:blipFill>
          <p:spPr>
            <a:xfrm>
              <a:off x="5147220" y="2345917"/>
              <a:ext cx="1493058" cy="1486539"/>
            </a:xfrm>
            <a:prstGeom prst="rect">
              <a:avLst/>
            </a:prstGeom>
          </p:spPr>
        </p:pic>
        <p:pic>
          <p:nvPicPr>
            <p:cNvPr id="27" name="Picture 26">
              <a:extLst>
                <a:ext uri="{FF2B5EF4-FFF2-40B4-BE49-F238E27FC236}">
                  <a16:creationId xmlns:a16="http://schemas.microsoft.com/office/drawing/2014/main" id="{DFE36B7D-C552-1343-951F-258D459FA66E}"/>
                </a:ext>
              </a:extLst>
            </p:cNvPr>
            <p:cNvPicPr>
              <a:picLocks noChangeAspect="1"/>
            </p:cNvPicPr>
            <p:nvPr/>
          </p:nvPicPr>
          <p:blipFill>
            <a:blip r:embed="rId12"/>
            <a:stretch>
              <a:fillRect/>
            </a:stretch>
          </p:blipFill>
          <p:spPr>
            <a:xfrm>
              <a:off x="2405038" y="4089326"/>
              <a:ext cx="1552902" cy="1486539"/>
            </a:xfrm>
            <a:prstGeom prst="rect">
              <a:avLst/>
            </a:prstGeom>
          </p:spPr>
        </p:pic>
      </p:grpSp>
      <p:pic>
        <p:nvPicPr>
          <p:cNvPr id="18" name="Picture 17">
            <a:extLst>
              <a:ext uri="{FF2B5EF4-FFF2-40B4-BE49-F238E27FC236}">
                <a16:creationId xmlns:a16="http://schemas.microsoft.com/office/drawing/2014/main" id="{3270494F-E13A-FC43-B947-67121E184462}"/>
              </a:ext>
            </a:extLst>
          </p:cNvPr>
          <p:cNvPicPr>
            <a:picLocks noChangeAspect="1"/>
          </p:cNvPicPr>
          <p:nvPr/>
        </p:nvPicPr>
        <p:blipFill>
          <a:blip r:embed="rId13"/>
          <a:stretch>
            <a:fillRect/>
          </a:stretch>
        </p:blipFill>
        <p:spPr>
          <a:xfrm>
            <a:off x="2104594" y="832661"/>
            <a:ext cx="1287881" cy="1244224"/>
          </a:xfrm>
          <a:prstGeom prst="rect">
            <a:avLst/>
          </a:prstGeom>
        </p:spPr>
      </p:pic>
    </p:spTree>
    <p:extLst>
      <p:ext uri="{BB962C8B-B14F-4D97-AF65-F5344CB8AC3E}">
        <p14:creationId xmlns:p14="http://schemas.microsoft.com/office/powerpoint/2010/main" val="4294250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213297" y="6004679"/>
                <a:ext cx="4474687" cy="3139321"/>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Supplementary fig. 2. The effect of CBD on TLR 2 activated monocytes. </a:t>
                </a:r>
                <a:r>
                  <a:rPr lang="en-US" sz="1100" dirty="0">
                    <a:latin typeface="Arial" panose="020B0604020202020204" pitchFamily="34" charset="0"/>
                    <a:cs typeface="Arial" panose="020B0604020202020204" pitchFamily="34" charset="0"/>
                  </a:rPr>
                  <a:t>Monocytes were either unstimulated (U.S.), activated with TLR 2 agonist, HKLM, at 10</a:t>
                </a:r>
                <a:r>
                  <a:rPr lang="en-US" sz="1100" baseline="30000" dirty="0">
                    <a:latin typeface="Arial" panose="020B0604020202020204" pitchFamily="34" charset="0"/>
                    <a:cs typeface="Arial" panose="020B0604020202020204" pitchFamily="34" charset="0"/>
                  </a:rPr>
                  <a:t>7</a:t>
                </a:r>
                <a:r>
                  <a:rPr lang="en-US" sz="1100" dirty="0">
                    <a:latin typeface="Arial" panose="020B0604020202020204" pitchFamily="34" charset="0"/>
                    <a:cs typeface="Arial" panose="020B0604020202020204" pitchFamily="34" charset="0"/>
                  </a:rPr>
                  <a:t> cells/mL (activation only control), or activated with HKLM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K, and M). These graphs present the unnormalized concentration of each cytokine and chemokine. Figures were statistically analyzed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Asterisks denote statistically  significant differences compared to U.S. (*p &lt; 0.05, **p &lt; 0.01, ***p &lt; 0.001, ****p &lt; 0.0001). Pound symbols denote statistically  significant differences between activated and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treated cells (#p &lt; 0.05). Monocytes were activated with HKLM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J, L, and N). After quantification of cytokine or chemokine, values were normalized to the HKLM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(A-N)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213297" y="6004679"/>
                <a:ext cx="4474687" cy="3139321"/>
              </a:xfrm>
              <a:prstGeom prst="rect">
                <a:avLst/>
              </a:prstGeom>
              <a:blipFill>
                <a:blip r:embed="rId3"/>
                <a:stretch>
                  <a:fillRect b="-403"/>
                </a:stretch>
              </a:blipFill>
            </p:spPr>
            <p:txBody>
              <a:bodyPr/>
              <a:lstStyle/>
              <a:p>
                <a:r>
                  <a:rPr lang="en-US">
                    <a:noFill/>
                  </a:rPr>
                  <a:t> </a:t>
                </a:r>
              </a:p>
            </p:txBody>
          </p:sp>
        </mc:Fallback>
      </mc:AlternateContent>
      <p:grpSp>
        <p:nvGrpSpPr>
          <p:cNvPr id="23" name="Group 22">
            <a:extLst>
              <a:ext uri="{FF2B5EF4-FFF2-40B4-BE49-F238E27FC236}">
                <a16:creationId xmlns:a16="http://schemas.microsoft.com/office/drawing/2014/main" id="{99B339A2-2304-B645-9E0A-E2129D8E41A3}"/>
              </a:ext>
            </a:extLst>
          </p:cNvPr>
          <p:cNvGrpSpPr/>
          <p:nvPr/>
        </p:nvGrpSpPr>
        <p:grpSpPr>
          <a:xfrm>
            <a:off x="1190665" y="358359"/>
            <a:ext cx="4476670" cy="5561923"/>
            <a:chOff x="1193423" y="426375"/>
            <a:chExt cx="5491064" cy="6822232"/>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8"/>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49" y="430938"/>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6"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6"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317637" y="2077434"/>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428840" y="2077434"/>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83738" y="2074116"/>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067402" y="2085378"/>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23728" y="3739672"/>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34931" y="3739672"/>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889828" y="3736355"/>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66707" y="3735110"/>
              <a:ext cx="571217" cy="338555"/>
            </a:xfrm>
            <a:prstGeom prst="rect">
              <a:avLst/>
            </a:prstGeom>
            <a:noFill/>
          </p:spPr>
          <p:txBody>
            <a:bodyPr wrap="square" rtlCol="0">
              <a:spAutoFit/>
            </a:bodyPr>
            <a:lstStyle/>
            <a:p>
              <a:r>
                <a:rPr lang="en-US" sz="1050" b="1" dirty="0"/>
                <a:t>L</a:t>
              </a:r>
            </a:p>
          </p:txBody>
        </p:sp>
        <p:pic>
          <p:nvPicPr>
            <p:cNvPr id="25" name="Picture 24">
              <a:extLst>
                <a:ext uri="{FF2B5EF4-FFF2-40B4-BE49-F238E27FC236}">
                  <a16:creationId xmlns:a16="http://schemas.microsoft.com/office/drawing/2014/main" id="{243E5B9F-59FA-CB4A-8435-C0DEBA25F583}"/>
                </a:ext>
              </a:extLst>
            </p:cNvPr>
            <p:cNvPicPr>
              <a:picLocks noChangeAspect="1"/>
            </p:cNvPicPr>
            <p:nvPr/>
          </p:nvPicPr>
          <p:blipFill>
            <a:blip r:embed="rId4"/>
            <a:stretch>
              <a:fillRect/>
            </a:stretch>
          </p:blipFill>
          <p:spPr>
            <a:xfrm>
              <a:off x="1221183" y="861456"/>
              <a:ext cx="1086136" cy="1344168"/>
            </a:xfrm>
            <a:prstGeom prst="rect">
              <a:avLst/>
            </a:prstGeom>
          </p:spPr>
        </p:pic>
        <p:pic>
          <p:nvPicPr>
            <p:cNvPr id="26" name="Picture 25">
              <a:extLst>
                <a:ext uri="{FF2B5EF4-FFF2-40B4-BE49-F238E27FC236}">
                  <a16:creationId xmlns:a16="http://schemas.microsoft.com/office/drawing/2014/main" id="{55CA5761-751A-5E4C-AE33-3293A9DA359F}"/>
                </a:ext>
              </a:extLst>
            </p:cNvPr>
            <p:cNvPicPr>
              <a:picLocks noChangeAspect="1"/>
            </p:cNvPicPr>
            <p:nvPr/>
          </p:nvPicPr>
          <p:blipFill>
            <a:blip r:embed="rId5"/>
            <a:stretch>
              <a:fillRect/>
            </a:stretch>
          </p:blipFill>
          <p:spPr>
            <a:xfrm>
              <a:off x="3886337" y="858139"/>
              <a:ext cx="1110139" cy="1344168"/>
            </a:xfrm>
            <a:prstGeom prst="rect">
              <a:avLst/>
            </a:prstGeom>
          </p:spPr>
        </p:pic>
        <p:pic>
          <p:nvPicPr>
            <p:cNvPr id="27" name="Picture 26">
              <a:extLst>
                <a:ext uri="{FF2B5EF4-FFF2-40B4-BE49-F238E27FC236}">
                  <a16:creationId xmlns:a16="http://schemas.microsoft.com/office/drawing/2014/main" id="{8DD0283A-C54E-8D47-84DA-A47E6D51EE5C}"/>
                </a:ext>
              </a:extLst>
            </p:cNvPr>
            <p:cNvPicPr>
              <a:picLocks noChangeAspect="1"/>
            </p:cNvPicPr>
            <p:nvPr/>
          </p:nvPicPr>
          <p:blipFill>
            <a:blip r:embed="rId6"/>
            <a:stretch>
              <a:fillRect/>
            </a:stretch>
          </p:blipFill>
          <p:spPr>
            <a:xfrm>
              <a:off x="1193423" y="2530199"/>
              <a:ext cx="1188149" cy="1344168"/>
            </a:xfrm>
            <a:prstGeom prst="rect">
              <a:avLst/>
            </a:prstGeom>
          </p:spPr>
        </p:pic>
        <p:pic>
          <p:nvPicPr>
            <p:cNvPr id="28" name="Picture 27">
              <a:extLst>
                <a:ext uri="{FF2B5EF4-FFF2-40B4-BE49-F238E27FC236}">
                  <a16:creationId xmlns:a16="http://schemas.microsoft.com/office/drawing/2014/main" id="{034E5C48-93CA-1446-BAD2-7EA5BC43D870}"/>
                </a:ext>
              </a:extLst>
            </p:cNvPr>
            <p:cNvPicPr>
              <a:picLocks noChangeAspect="1"/>
            </p:cNvPicPr>
            <p:nvPr/>
          </p:nvPicPr>
          <p:blipFill>
            <a:blip r:embed="rId7"/>
            <a:stretch>
              <a:fillRect/>
            </a:stretch>
          </p:blipFill>
          <p:spPr>
            <a:xfrm>
              <a:off x="3933160" y="2525636"/>
              <a:ext cx="1194150" cy="1344168"/>
            </a:xfrm>
            <a:prstGeom prst="rect">
              <a:avLst/>
            </a:prstGeom>
          </p:spPr>
        </p:pic>
        <p:pic>
          <p:nvPicPr>
            <p:cNvPr id="29" name="Picture 28">
              <a:extLst>
                <a:ext uri="{FF2B5EF4-FFF2-40B4-BE49-F238E27FC236}">
                  <a16:creationId xmlns:a16="http://schemas.microsoft.com/office/drawing/2014/main" id="{0EC844FB-D3C7-BB4F-8488-807C9E82C632}"/>
                </a:ext>
              </a:extLst>
            </p:cNvPr>
            <p:cNvPicPr>
              <a:picLocks noChangeAspect="1"/>
            </p:cNvPicPr>
            <p:nvPr/>
          </p:nvPicPr>
          <p:blipFill>
            <a:blip r:embed="rId8"/>
            <a:stretch>
              <a:fillRect/>
            </a:stretch>
          </p:blipFill>
          <p:spPr>
            <a:xfrm>
              <a:off x="1221183" y="4192436"/>
              <a:ext cx="1174633" cy="1344168"/>
            </a:xfrm>
            <a:prstGeom prst="rect">
              <a:avLst/>
            </a:prstGeom>
          </p:spPr>
        </p:pic>
        <p:pic>
          <p:nvPicPr>
            <p:cNvPr id="30" name="Picture 29">
              <a:extLst>
                <a:ext uri="{FF2B5EF4-FFF2-40B4-BE49-F238E27FC236}">
                  <a16:creationId xmlns:a16="http://schemas.microsoft.com/office/drawing/2014/main" id="{F646C4E3-898B-4740-8583-8BD9A42129A8}"/>
                </a:ext>
              </a:extLst>
            </p:cNvPr>
            <p:cNvPicPr>
              <a:picLocks noChangeAspect="1"/>
            </p:cNvPicPr>
            <p:nvPr/>
          </p:nvPicPr>
          <p:blipFill>
            <a:blip r:embed="rId9"/>
            <a:stretch>
              <a:fillRect/>
            </a:stretch>
          </p:blipFill>
          <p:spPr>
            <a:xfrm>
              <a:off x="3936964" y="4186630"/>
              <a:ext cx="1093257" cy="1344168"/>
            </a:xfrm>
            <a:prstGeom prst="rect">
              <a:avLst/>
            </a:prstGeom>
          </p:spPr>
        </p:pic>
        <p:sp>
          <p:nvSpPr>
            <p:cNvPr id="31" name="TextBox 30">
              <a:extLst>
                <a:ext uri="{FF2B5EF4-FFF2-40B4-BE49-F238E27FC236}">
                  <a16:creationId xmlns:a16="http://schemas.microsoft.com/office/drawing/2014/main" id="{D98C1B23-A373-9E4F-93F5-7AAE0D9D1030}"/>
                </a:ext>
              </a:extLst>
            </p:cNvPr>
            <p:cNvSpPr txBox="1"/>
            <p:nvPr/>
          </p:nvSpPr>
          <p:spPr>
            <a:xfrm>
              <a:off x="1243836" y="5432688"/>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55039" y="5432688"/>
              <a:ext cx="571217" cy="338555"/>
            </a:xfrm>
            <a:prstGeom prst="rect">
              <a:avLst/>
            </a:prstGeom>
            <a:noFill/>
          </p:spPr>
          <p:txBody>
            <a:bodyPr wrap="square" rtlCol="0">
              <a:spAutoFit/>
            </a:bodyPr>
            <a:lstStyle/>
            <a:p>
              <a:r>
                <a:rPr lang="en-US" sz="1050" b="1" dirty="0"/>
                <a:t>N</a:t>
              </a:r>
            </a:p>
          </p:txBody>
        </p:sp>
        <p:pic>
          <p:nvPicPr>
            <p:cNvPr id="33" name="Picture 32">
              <a:extLst>
                <a:ext uri="{FF2B5EF4-FFF2-40B4-BE49-F238E27FC236}">
                  <a16:creationId xmlns:a16="http://schemas.microsoft.com/office/drawing/2014/main" id="{6D9EF486-B14C-454D-A0D0-B959D8115939}"/>
                </a:ext>
              </a:extLst>
            </p:cNvPr>
            <p:cNvPicPr>
              <a:picLocks noChangeAspect="1"/>
            </p:cNvPicPr>
            <p:nvPr/>
          </p:nvPicPr>
          <p:blipFill>
            <a:blip r:embed="rId10"/>
            <a:stretch>
              <a:fillRect/>
            </a:stretch>
          </p:blipFill>
          <p:spPr>
            <a:xfrm>
              <a:off x="1249122" y="5904439"/>
              <a:ext cx="1158970" cy="1344168"/>
            </a:xfrm>
            <a:prstGeom prst="rect">
              <a:avLst/>
            </a:prstGeom>
          </p:spPr>
        </p:pic>
        <p:pic>
          <p:nvPicPr>
            <p:cNvPr id="8" name="Picture 7">
              <a:extLst>
                <a:ext uri="{FF2B5EF4-FFF2-40B4-BE49-F238E27FC236}">
                  <a16:creationId xmlns:a16="http://schemas.microsoft.com/office/drawing/2014/main" id="{893DBF46-B1DA-2E40-AB8C-59A8FA6124A4}"/>
                </a:ext>
              </a:extLst>
            </p:cNvPr>
            <p:cNvPicPr>
              <a:picLocks noChangeAspect="1"/>
            </p:cNvPicPr>
            <p:nvPr/>
          </p:nvPicPr>
          <p:blipFill>
            <a:blip r:embed="rId11"/>
            <a:stretch>
              <a:fillRect/>
            </a:stretch>
          </p:blipFill>
          <p:spPr>
            <a:xfrm>
              <a:off x="5024326" y="711906"/>
              <a:ext cx="1551168" cy="1484594"/>
            </a:xfrm>
            <a:prstGeom prst="rect">
              <a:avLst/>
            </a:prstGeom>
          </p:spPr>
        </p:pic>
        <p:pic>
          <p:nvPicPr>
            <p:cNvPr id="9" name="Picture 8">
              <a:extLst>
                <a:ext uri="{FF2B5EF4-FFF2-40B4-BE49-F238E27FC236}">
                  <a16:creationId xmlns:a16="http://schemas.microsoft.com/office/drawing/2014/main" id="{3E5AD0E1-8A07-7043-A430-357F9D78F915}"/>
                </a:ext>
              </a:extLst>
            </p:cNvPr>
            <p:cNvPicPr>
              <a:picLocks noChangeAspect="1"/>
            </p:cNvPicPr>
            <p:nvPr/>
          </p:nvPicPr>
          <p:blipFill>
            <a:blip r:embed="rId12"/>
            <a:stretch>
              <a:fillRect/>
            </a:stretch>
          </p:blipFill>
          <p:spPr>
            <a:xfrm>
              <a:off x="2306459" y="711906"/>
              <a:ext cx="1564842" cy="1484594"/>
            </a:xfrm>
            <a:prstGeom prst="rect">
              <a:avLst/>
            </a:prstGeom>
          </p:spPr>
        </p:pic>
        <p:pic>
          <p:nvPicPr>
            <p:cNvPr id="18" name="Picture 17">
              <a:extLst>
                <a:ext uri="{FF2B5EF4-FFF2-40B4-BE49-F238E27FC236}">
                  <a16:creationId xmlns:a16="http://schemas.microsoft.com/office/drawing/2014/main" id="{C1BD6AA8-1215-0047-8CAD-8E55FD8C9987}"/>
                </a:ext>
              </a:extLst>
            </p:cNvPr>
            <p:cNvPicPr>
              <a:picLocks noChangeAspect="1"/>
            </p:cNvPicPr>
            <p:nvPr/>
          </p:nvPicPr>
          <p:blipFill>
            <a:blip r:embed="rId13"/>
            <a:stretch>
              <a:fillRect/>
            </a:stretch>
          </p:blipFill>
          <p:spPr>
            <a:xfrm>
              <a:off x="2353281" y="2385211"/>
              <a:ext cx="1538092" cy="1484595"/>
            </a:xfrm>
            <a:prstGeom prst="rect">
              <a:avLst/>
            </a:prstGeom>
          </p:spPr>
        </p:pic>
        <p:pic>
          <p:nvPicPr>
            <p:cNvPr id="19" name="Picture 18">
              <a:extLst>
                <a:ext uri="{FF2B5EF4-FFF2-40B4-BE49-F238E27FC236}">
                  <a16:creationId xmlns:a16="http://schemas.microsoft.com/office/drawing/2014/main" id="{FC0662FA-90D7-EB48-8484-0A8EA9827614}"/>
                </a:ext>
              </a:extLst>
            </p:cNvPr>
            <p:cNvPicPr>
              <a:picLocks noChangeAspect="1"/>
            </p:cNvPicPr>
            <p:nvPr/>
          </p:nvPicPr>
          <p:blipFill>
            <a:blip r:embed="rId14"/>
            <a:stretch>
              <a:fillRect/>
            </a:stretch>
          </p:blipFill>
          <p:spPr>
            <a:xfrm>
              <a:off x="5113349" y="2385211"/>
              <a:ext cx="1571138" cy="1484593"/>
            </a:xfrm>
            <a:prstGeom prst="rect">
              <a:avLst/>
            </a:prstGeom>
          </p:spPr>
        </p:pic>
        <p:pic>
          <p:nvPicPr>
            <p:cNvPr id="20" name="Picture 19">
              <a:extLst>
                <a:ext uri="{FF2B5EF4-FFF2-40B4-BE49-F238E27FC236}">
                  <a16:creationId xmlns:a16="http://schemas.microsoft.com/office/drawing/2014/main" id="{584575A8-2C1B-EB48-812B-00D63A850E9A}"/>
                </a:ext>
              </a:extLst>
            </p:cNvPr>
            <p:cNvPicPr>
              <a:picLocks noChangeAspect="1"/>
            </p:cNvPicPr>
            <p:nvPr/>
          </p:nvPicPr>
          <p:blipFill>
            <a:blip r:embed="rId15"/>
            <a:stretch>
              <a:fillRect/>
            </a:stretch>
          </p:blipFill>
          <p:spPr>
            <a:xfrm>
              <a:off x="2366073" y="4052011"/>
              <a:ext cx="1571140" cy="1484594"/>
            </a:xfrm>
            <a:prstGeom prst="rect">
              <a:avLst/>
            </a:prstGeom>
          </p:spPr>
        </p:pic>
        <p:pic>
          <p:nvPicPr>
            <p:cNvPr id="21" name="Picture 20">
              <a:extLst>
                <a:ext uri="{FF2B5EF4-FFF2-40B4-BE49-F238E27FC236}">
                  <a16:creationId xmlns:a16="http://schemas.microsoft.com/office/drawing/2014/main" id="{4E0D7F02-B1DE-3D4A-A315-D4E60E6FE139}"/>
                </a:ext>
              </a:extLst>
            </p:cNvPr>
            <p:cNvPicPr>
              <a:picLocks noChangeAspect="1"/>
            </p:cNvPicPr>
            <p:nvPr/>
          </p:nvPicPr>
          <p:blipFill>
            <a:blip r:embed="rId16"/>
            <a:stretch>
              <a:fillRect/>
            </a:stretch>
          </p:blipFill>
          <p:spPr>
            <a:xfrm>
              <a:off x="5101275" y="4058544"/>
              <a:ext cx="1571140" cy="1484595"/>
            </a:xfrm>
            <a:prstGeom prst="rect">
              <a:avLst/>
            </a:prstGeom>
          </p:spPr>
        </p:pic>
        <p:pic>
          <p:nvPicPr>
            <p:cNvPr id="22" name="Picture 21">
              <a:extLst>
                <a:ext uri="{FF2B5EF4-FFF2-40B4-BE49-F238E27FC236}">
                  <a16:creationId xmlns:a16="http://schemas.microsoft.com/office/drawing/2014/main" id="{E461D31B-5549-E94A-827D-C60934A78279}"/>
                </a:ext>
              </a:extLst>
            </p:cNvPr>
            <p:cNvPicPr>
              <a:picLocks noChangeAspect="1"/>
            </p:cNvPicPr>
            <p:nvPr/>
          </p:nvPicPr>
          <p:blipFill>
            <a:blip r:embed="rId17"/>
            <a:stretch>
              <a:fillRect/>
            </a:stretch>
          </p:blipFill>
          <p:spPr>
            <a:xfrm>
              <a:off x="2401772" y="5764013"/>
              <a:ext cx="1517881" cy="1484594"/>
            </a:xfrm>
            <a:prstGeom prst="rect">
              <a:avLst/>
            </a:prstGeom>
          </p:spPr>
        </p:pic>
      </p:grpSp>
    </p:spTree>
    <p:extLst>
      <p:ext uri="{BB962C8B-B14F-4D97-AF65-F5344CB8AC3E}">
        <p14:creationId xmlns:p14="http://schemas.microsoft.com/office/powerpoint/2010/main" val="1099312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141544" y="4798326"/>
                <a:ext cx="4569745" cy="2631490"/>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Supplementary fig. 3. The effect of CBD on TLR 4 activated monocytes. </a:t>
                </a:r>
                <a:r>
                  <a:rPr lang="en-US" sz="1100" dirty="0">
                    <a:latin typeface="Arial" panose="020B0604020202020204" pitchFamily="34" charset="0"/>
                    <a:cs typeface="Arial" panose="020B0604020202020204" pitchFamily="34" charset="0"/>
                  </a:rPr>
                  <a:t>Monocytes were either unstimulated (U.S.), activated with TLR 4 agonist, LPS, at 10 ng/mL (activation only control), or activated with LPS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and I). These graphs present the unnormalized concentration of each cytokine and chemokine. Asterisks denote statistically  significant differences compared to U.S. (**p &lt; 0.01, ***p &lt; 0.001, ****p &lt; 0.0001)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LPS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and J). After quantification of cytokine and chemokine, values were normalized to the LPS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(A-J)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141544" y="4798326"/>
                <a:ext cx="4569745" cy="2631490"/>
              </a:xfrm>
              <a:prstGeom prst="rect">
                <a:avLst/>
              </a:prstGeom>
              <a:blipFill>
                <a:blip r:embed="rId2"/>
                <a:stretch>
                  <a:fillRect b="-478"/>
                </a:stretch>
              </a:blipFill>
            </p:spPr>
            <p:txBody>
              <a:bodyPr/>
              <a:lstStyle/>
              <a:p>
                <a:r>
                  <a:rPr lang="en-US">
                    <a:noFill/>
                  </a:rPr>
                  <a:t> </a:t>
                </a:r>
              </a:p>
            </p:txBody>
          </p:sp>
        </mc:Fallback>
      </mc:AlternateContent>
      <p:grpSp>
        <p:nvGrpSpPr>
          <p:cNvPr id="22" name="Group 21">
            <a:extLst>
              <a:ext uri="{FF2B5EF4-FFF2-40B4-BE49-F238E27FC236}">
                <a16:creationId xmlns:a16="http://schemas.microsoft.com/office/drawing/2014/main" id="{0DEC22F2-BD05-144A-B6EC-863A851D2313}"/>
              </a:ext>
            </a:extLst>
          </p:cNvPr>
          <p:cNvGrpSpPr/>
          <p:nvPr/>
        </p:nvGrpSpPr>
        <p:grpSpPr>
          <a:xfrm>
            <a:off x="1146710" y="345594"/>
            <a:ext cx="4564579" cy="4226406"/>
            <a:chOff x="1220944" y="426375"/>
            <a:chExt cx="5362876" cy="4965560"/>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6"/>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50" y="430936"/>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5"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20944" y="1975894"/>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32147" y="1975894"/>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887044" y="1972576"/>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063923" y="1971331"/>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31451" y="3566982"/>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42655" y="3566984"/>
              <a:ext cx="571217" cy="338555"/>
            </a:xfrm>
            <a:prstGeom prst="rect">
              <a:avLst/>
            </a:prstGeom>
            <a:noFill/>
          </p:spPr>
          <p:txBody>
            <a:bodyPr wrap="square" rtlCol="0">
              <a:spAutoFit/>
            </a:bodyPr>
            <a:lstStyle/>
            <a:p>
              <a:r>
                <a:rPr lang="en-US" sz="1050" b="1" dirty="0"/>
                <a:t>J</a:t>
              </a:r>
            </a:p>
          </p:txBody>
        </p:sp>
        <p:pic>
          <p:nvPicPr>
            <p:cNvPr id="2" name="Picture 1">
              <a:extLst>
                <a:ext uri="{FF2B5EF4-FFF2-40B4-BE49-F238E27FC236}">
                  <a16:creationId xmlns:a16="http://schemas.microsoft.com/office/drawing/2014/main" id="{C65CF804-6375-9244-8F65-7534667FE7C6}"/>
                </a:ext>
              </a:extLst>
            </p:cNvPr>
            <p:cNvPicPr>
              <a:picLocks noChangeAspect="1"/>
            </p:cNvPicPr>
            <p:nvPr/>
          </p:nvPicPr>
          <p:blipFill>
            <a:blip r:embed="rId3"/>
            <a:stretch>
              <a:fillRect/>
            </a:stretch>
          </p:blipFill>
          <p:spPr>
            <a:xfrm>
              <a:off x="1231451" y="880441"/>
              <a:ext cx="1097034" cy="1344168"/>
            </a:xfrm>
            <a:prstGeom prst="rect">
              <a:avLst/>
            </a:prstGeom>
          </p:spPr>
        </p:pic>
        <p:pic>
          <p:nvPicPr>
            <p:cNvPr id="3" name="Picture 2">
              <a:extLst>
                <a:ext uri="{FF2B5EF4-FFF2-40B4-BE49-F238E27FC236}">
                  <a16:creationId xmlns:a16="http://schemas.microsoft.com/office/drawing/2014/main" id="{08FE95B3-8757-B74C-8ED4-E683DD98A380}"/>
                </a:ext>
              </a:extLst>
            </p:cNvPr>
            <p:cNvPicPr>
              <a:picLocks noChangeAspect="1"/>
            </p:cNvPicPr>
            <p:nvPr/>
          </p:nvPicPr>
          <p:blipFill>
            <a:blip r:embed="rId4"/>
            <a:stretch>
              <a:fillRect/>
            </a:stretch>
          </p:blipFill>
          <p:spPr>
            <a:xfrm>
              <a:off x="3909215" y="855649"/>
              <a:ext cx="1157311" cy="1344168"/>
            </a:xfrm>
            <a:prstGeom prst="rect">
              <a:avLst/>
            </a:prstGeom>
          </p:spPr>
        </p:pic>
        <p:pic>
          <p:nvPicPr>
            <p:cNvPr id="8" name="Picture 7">
              <a:extLst>
                <a:ext uri="{FF2B5EF4-FFF2-40B4-BE49-F238E27FC236}">
                  <a16:creationId xmlns:a16="http://schemas.microsoft.com/office/drawing/2014/main" id="{6BD2993F-91F2-B943-85B6-24472E9A80C3}"/>
                </a:ext>
              </a:extLst>
            </p:cNvPr>
            <p:cNvPicPr>
              <a:picLocks noChangeAspect="1"/>
            </p:cNvPicPr>
            <p:nvPr/>
          </p:nvPicPr>
          <p:blipFill>
            <a:blip r:embed="rId5"/>
            <a:stretch>
              <a:fillRect/>
            </a:stretch>
          </p:blipFill>
          <p:spPr>
            <a:xfrm>
              <a:off x="1220944" y="2409674"/>
              <a:ext cx="1175395" cy="1344168"/>
            </a:xfrm>
            <a:prstGeom prst="rect">
              <a:avLst/>
            </a:prstGeom>
          </p:spPr>
        </p:pic>
        <p:pic>
          <p:nvPicPr>
            <p:cNvPr id="9" name="Picture 8">
              <a:extLst>
                <a:ext uri="{FF2B5EF4-FFF2-40B4-BE49-F238E27FC236}">
                  <a16:creationId xmlns:a16="http://schemas.microsoft.com/office/drawing/2014/main" id="{C0D622D0-7BD8-9740-9FB9-473724DC9ED9}"/>
                </a:ext>
              </a:extLst>
            </p:cNvPr>
            <p:cNvPicPr>
              <a:picLocks noChangeAspect="1"/>
            </p:cNvPicPr>
            <p:nvPr/>
          </p:nvPicPr>
          <p:blipFill>
            <a:blip r:embed="rId6"/>
            <a:stretch>
              <a:fillRect/>
            </a:stretch>
          </p:blipFill>
          <p:spPr>
            <a:xfrm>
              <a:off x="3921452" y="2409674"/>
              <a:ext cx="1060868" cy="1344168"/>
            </a:xfrm>
            <a:prstGeom prst="rect">
              <a:avLst/>
            </a:prstGeom>
          </p:spPr>
        </p:pic>
        <p:pic>
          <p:nvPicPr>
            <p:cNvPr id="18" name="Picture 17">
              <a:extLst>
                <a:ext uri="{FF2B5EF4-FFF2-40B4-BE49-F238E27FC236}">
                  <a16:creationId xmlns:a16="http://schemas.microsoft.com/office/drawing/2014/main" id="{83EC8BC3-7ABC-8D4B-9D7C-7C6D427BC2C9}"/>
                </a:ext>
              </a:extLst>
            </p:cNvPr>
            <p:cNvPicPr>
              <a:picLocks noChangeAspect="1"/>
            </p:cNvPicPr>
            <p:nvPr/>
          </p:nvPicPr>
          <p:blipFill>
            <a:blip r:embed="rId7"/>
            <a:stretch>
              <a:fillRect/>
            </a:stretch>
          </p:blipFill>
          <p:spPr>
            <a:xfrm>
              <a:off x="1278719" y="4019750"/>
              <a:ext cx="1229643" cy="1344168"/>
            </a:xfrm>
            <a:prstGeom prst="rect">
              <a:avLst/>
            </a:prstGeom>
          </p:spPr>
        </p:pic>
        <p:pic>
          <p:nvPicPr>
            <p:cNvPr id="19" name="Picture 18">
              <a:extLst>
                <a:ext uri="{FF2B5EF4-FFF2-40B4-BE49-F238E27FC236}">
                  <a16:creationId xmlns:a16="http://schemas.microsoft.com/office/drawing/2014/main" id="{F81E6EC7-7898-094D-96B1-A902A396329F}"/>
                </a:ext>
              </a:extLst>
            </p:cNvPr>
            <p:cNvPicPr>
              <a:picLocks noChangeAspect="1"/>
            </p:cNvPicPr>
            <p:nvPr/>
          </p:nvPicPr>
          <p:blipFill>
            <a:blip r:embed="rId8"/>
            <a:stretch>
              <a:fillRect/>
            </a:stretch>
          </p:blipFill>
          <p:spPr>
            <a:xfrm>
              <a:off x="2339927" y="739867"/>
              <a:ext cx="1523834" cy="1484594"/>
            </a:xfrm>
            <a:prstGeom prst="rect">
              <a:avLst/>
            </a:prstGeom>
          </p:spPr>
        </p:pic>
        <p:pic>
          <p:nvPicPr>
            <p:cNvPr id="16" name="Picture 15">
              <a:extLst>
                <a:ext uri="{FF2B5EF4-FFF2-40B4-BE49-F238E27FC236}">
                  <a16:creationId xmlns:a16="http://schemas.microsoft.com/office/drawing/2014/main" id="{90A57AF1-65F8-1B4A-9CCC-08D411F9B142}"/>
                </a:ext>
              </a:extLst>
            </p:cNvPr>
            <p:cNvPicPr>
              <a:picLocks noChangeAspect="1"/>
            </p:cNvPicPr>
            <p:nvPr/>
          </p:nvPicPr>
          <p:blipFill>
            <a:blip r:embed="rId9"/>
            <a:stretch>
              <a:fillRect/>
            </a:stretch>
          </p:blipFill>
          <p:spPr>
            <a:xfrm>
              <a:off x="5066526" y="739867"/>
              <a:ext cx="1517294" cy="1484594"/>
            </a:xfrm>
            <a:prstGeom prst="rect">
              <a:avLst/>
            </a:prstGeom>
          </p:spPr>
        </p:pic>
        <p:pic>
          <p:nvPicPr>
            <p:cNvPr id="17" name="Picture 16">
              <a:extLst>
                <a:ext uri="{FF2B5EF4-FFF2-40B4-BE49-F238E27FC236}">
                  <a16:creationId xmlns:a16="http://schemas.microsoft.com/office/drawing/2014/main" id="{4E0EADF4-BE38-4F43-B849-3F8BC51CE8E0}"/>
                </a:ext>
              </a:extLst>
            </p:cNvPr>
            <p:cNvPicPr>
              <a:picLocks noChangeAspect="1"/>
            </p:cNvPicPr>
            <p:nvPr/>
          </p:nvPicPr>
          <p:blipFill>
            <a:blip r:embed="rId10"/>
            <a:stretch>
              <a:fillRect/>
            </a:stretch>
          </p:blipFill>
          <p:spPr>
            <a:xfrm>
              <a:off x="2361990" y="2269247"/>
              <a:ext cx="1517295" cy="1484593"/>
            </a:xfrm>
            <a:prstGeom prst="rect">
              <a:avLst/>
            </a:prstGeom>
          </p:spPr>
        </p:pic>
        <p:pic>
          <p:nvPicPr>
            <p:cNvPr id="20" name="Picture 19">
              <a:extLst>
                <a:ext uri="{FF2B5EF4-FFF2-40B4-BE49-F238E27FC236}">
                  <a16:creationId xmlns:a16="http://schemas.microsoft.com/office/drawing/2014/main" id="{C0794AD4-8A6D-F844-BF20-FA305A194C7B}"/>
                </a:ext>
              </a:extLst>
            </p:cNvPr>
            <p:cNvPicPr>
              <a:picLocks noChangeAspect="1"/>
            </p:cNvPicPr>
            <p:nvPr/>
          </p:nvPicPr>
          <p:blipFill>
            <a:blip r:embed="rId11"/>
            <a:stretch>
              <a:fillRect/>
            </a:stretch>
          </p:blipFill>
          <p:spPr>
            <a:xfrm>
              <a:off x="5061892" y="2340243"/>
              <a:ext cx="1517295" cy="1484593"/>
            </a:xfrm>
            <a:prstGeom prst="rect">
              <a:avLst/>
            </a:prstGeom>
          </p:spPr>
        </p:pic>
        <p:pic>
          <p:nvPicPr>
            <p:cNvPr id="21" name="Picture 20">
              <a:extLst>
                <a:ext uri="{FF2B5EF4-FFF2-40B4-BE49-F238E27FC236}">
                  <a16:creationId xmlns:a16="http://schemas.microsoft.com/office/drawing/2014/main" id="{5A2CFC71-7937-234F-8E8C-E4840BAC2F32}"/>
                </a:ext>
              </a:extLst>
            </p:cNvPr>
            <p:cNvPicPr>
              <a:picLocks noChangeAspect="1"/>
            </p:cNvPicPr>
            <p:nvPr/>
          </p:nvPicPr>
          <p:blipFill>
            <a:blip r:embed="rId12"/>
            <a:stretch>
              <a:fillRect/>
            </a:stretch>
          </p:blipFill>
          <p:spPr>
            <a:xfrm>
              <a:off x="2454113" y="3907342"/>
              <a:ext cx="1557499" cy="1484593"/>
            </a:xfrm>
            <a:prstGeom prst="rect">
              <a:avLst/>
            </a:prstGeom>
          </p:spPr>
        </p:pic>
      </p:grpSp>
    </p:spTree>
    <p:extLst>
      <p:ext uri="{BB962C8B-B14F-4D97-AF65-F5344CB8AC3E}">
        <p14:creationId xmlns:p14="http://schemas.microsoft.com/office/powerpoint/2010/main" val="4078981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131216" y="6343233"/>
                <a:ext cx="4569745" cy="2800767"/>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Supplementary fig. 4. The effect of CBD on TLR 5 activated monocytes. </a:t>
                </a:r>
                <a:r>
                  <a:rPr lang="en-US" sz="1100" dirty="0">
                    <a:latin typeface="Arial" panose="020B0604020202020204" pitchFamily="34" charset="0"/>
                    <a:cs typeface="Arial" panose="020B0604020202020204" pitchFamily="34" charset="0"/>
                  </a:rPr>
                  <a:t>Monocytes were either unstimulated (U.S.), activated with TLR 5 agonist, flagellin, at 5 µg/mL (activation only control), or activated with flagellin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K, and M). These graphs present the unnormalized concentration of each cytokine and chemokine. Asterisks denote statistically </a:t>
                </a:r>
                <a:r>
                  <a:rPr lang="en-US" sz="1100" dirty="0" err="1">
                    <a:latin typeface="Arial" panose="020B0604020202020204" pitchFamily="34" charset="0"/>
                    <a:cs typeface="Arial" panose="020B0604020202020204" pitchFamily="34" charset="0"/>
                  </a:rPr>
                  <a:t>signigicant</a:t>
                </a:r>
                <a:r>
                  <a:rPr lang="en-US" sz="1100" dirty="0">
                    <a:latin typeface="Arial" panose="020B0604020202020204" pitchFamily="34" charset="0"/>
                    <a:cs typeface="Arial" panose="020B0604020202020204" pitchFamily="34" charset="0"/>
                  </a:rPr>
                  <a:t> differences compared to U.S. (*p &lt; 0.05, **p &lt; 0.01, ***p &lt; 0.001, ****p &lt; 0.0001)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flagellin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J, L, and N). After quantification of cytokine and chemokine, values were normalized to the flagellin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 </m:t>
                    </m:r>
                  </m:oMath>
                </a14:m>
                <a:r>
                  <a:rPr lang="en-US" sz="1100" dirty="0">
                    <a:latin typeface="Arial" panose="020B0604020202020204" pitchFamily="34" charset="0"/>
                    <a:cs typeface="Arial" panose="020B0604020202020204" pitchFamily="34" charset="0"/>
                  </a:rPr>
                  <a:t>S.E.M. (A-N)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131216" y="6343233"/>
                <a:ext cx="4569745" cy="2800767"/>
              </a:xfrm>
              <a:prstGeom prst="rect">
                <a:avLst/>
              </a:prstGeom>
              <a:blipFill>
                <a:blip r:embed="rId2"/>
                <a:stretch>
                  <a:fillRect b="-905"/>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780B73EC-5CCD-5F4D-BA6D-8BF4313F92DC}"/>
              </a:ext>
            </a:extLst>
          </p:cNvPr>
          <p:cNvGrpSpPr/>
          <p:nvPr/>
        </p:nvGrpSpPr>
        <p:grpSpPr>
          <a:xfrm>
            <a:off x="1146142" y="470493"/>
            <a:ext cx="4565713" cy="5689921"/>
            <a:chOff x="1214946" y="426375"/>
            <a:chExt cx="5322438" cy="6632974"/>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6"/>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49" y="430936"/>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6"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72811" y="2011311"/>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84013" y="2011311"/>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38911" y="2007994"/>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115790" y="2006748"/>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23547" y="3643859"/>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34749" y="3643859"/>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889647" y="3640543"/>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66526" y="3639298"/>
              <a:ext cx="571217" cy="338555"/>
            </a:xfrm>
            <a:prstGeom prst="rect">
              <a:avLst/>
            </a:prstGeom>
            <a:noFill/>
          </p:spPr>
          <p:txBody>
            <a:bodyPr wrap="square" rtlCol="0">
              <a:spAutoFit/>
            </a:bodyPr>
            <a:lstStyle/>
            <a:p>
              <a:r>
                <a:rPr lang="en-US" sz="1050" b="1" dirty="0"/>
                <a:t>L</a:t>
              </a:r>
            </a:p>
          </p:txBody>
        </p:sp>
        <p:sp>
          <p:nvSpPr>
            <p:cNvPr id="31" name="TextBox 30">
              <a:extLst>
                <a:ext uri="{FF2B5EF4-FFF2-40B4-BE49-F238E27FC236}">
                  <a16:creationId xmlns:a16="http://schemas.microsoft.com/office/drawing/2014/main" id="{D98C1B23-A373-9E4F-93F5-7AAE0D9D1030}"/>
                </a:ext>
              </a:extLst>
            </p:cNvPr>
            <p:cNvSpPr txBox="1"/>
            <p:nvPr/>
          </p:nvSpPr>
          <p:spPr>
            <a:xfrm>
              <a:off x="1233515" y="5255881"/>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44717" y="5255881"/>
              <a:ext cx="571217" cy="338555"/>
            </a:xfrm>
            <a:prstGeom prst="rect">
              <a:avLst/>
            </a:prstGeom>
            <a:noFill/>
          </p:spPr>
          <p:txBody>
            <a:bodyPr wrap="square" rtlCol="0">
              <a:spAutoFit/>
            </a:bodyPr>
            <a:lstStyle/>
            <a:p>
              <a:r>
                <a:rPr lang="en-US" sz="1050" b="1" dirty="0"/>
                <a:t>N</a:t>
              </a:r>
            </a:p>
          </p:txBody>
        </p:sp>
        <p:pic>
          <p:nvPicPr>
            <p:cNvPr id="21" name="Picture 20">
              <a:extLst>
                <a:ext uri="{FF2B5EF4-FFF2-40B4-BE49-F238E27FC236}">
                  <a16:creationId xmlns:a16="http://schemas.microsoft.com/office/drawing/2014/main" id="{5AB5B431-ACF3-6B40-A0F5-13974CE896C1}"/>
                </a:ext>
              </a:extLst>
            </p:cNvPr>
            <p:cNvPicPr>
              <a:picLocks noChangeAspect="1"/>
            </p:cNvPicPr>
            <p:nvPr/>
          </p:nvPicPr>
          <p:blipFill>
            <a:blip r:embed="rId3"/>
            <a:stretch>
              <a:fillRect/>
            </a:stretch>
          </p:blipFill>
          <p:spPr>
            <a:xfrm>
              <a:off x="1221002" y="855649"/>
              <a:ext cx="1091006" cy="1344168"/>
            </a:xfrm>
            <a:prstGeom prst="rect">
              <a:avLst/>
            </a:prstGeom>
          </p:spPr>
        </p:pic>
        <p:pic>
          <p:nvPicPr>
            <p:cNvPr id="22" name="Picture 21">
              <a:extLst>
                <a:ext uri="{FF2B5EF4-FFF2-40B4-BE49-F238E27FC236}">
                  <a16:creationId xmlns:a16="http://schemas.microsoft.com/office/drawing/2014/main" id="{4A5EFB22-16A9-954D-BE61-B3432F49D8FA}"/>
                </a:ext>
              </a:extLst>
            </p:cNvPr>
            <p:cNvPicPr>
              <a:picLocks noChangeAspect="1"/>
            </p:cNvPicPr>
            <p:nvPr/>
          </p:nvPicPr>
          <p:blipFill>
            <a:blip r:embed="rId4"/>
            <a:stretch>
              <a:fillRect/>
            </a:stretch>
          </p:blipFill>
          <p:spPr>
            <a:xfrm>
              <a:off x="3889647" y="855649"/>
              <a:ext cx="1091006" cy="1344168"/>
            </a:xfrm>
            <a:prstGeom prst="rect">
              <a:avLst/>
            </a:prstGeom>
          </p:spPr>
        </p:pic>
        <p:pic>
          <p:nvPicPr>
            <p:cNvPr id="23" name="Picture 22">
              <a:extLst>
                <a:ext uri="{FF2B5EF4-FFF2-40B4-BE49-F238E27FC236}">
                  <a16:creationId xmlns:a16="http://schemas.microsoft.com/office/drawing/2014/main" id="{D87158E8-5F8F-DC4B-BB82-C51CE336C0DA}"/>
                </a:ext>
              </a:extLst>
            </p:cNvPr>
            <p:cNvPicPr>
              <a:picLocks noChangeAspect="1"/>
            </p:cNvPicPr>
            <p:nvPr/>
          </p:nvPicPr>
          <p:blipFill>
            <a:blip r:embed="rId5"/>
            <a:stretch>
              <a:fillRect/>
            </a:stretch>
          </p:blipFill>
          <p:spPr>
            <a:xfrm>
              <a:off x="1222998" y="2470610"/>
              <a:ext cx="1060868" cy="1344168"/>
            </a:xfrm>
            <a:prstGeom prst="rect">
              <a:avLst/>
            </a:prstGeom>
          </p:spPr>
        </p:pic>
        <p:pic>
          <p:nvPicPr>
            <p:cNvPr id="25" name="Picture 24">
              <a:extLst>
                <a:ext uri="{FF2B5EF4-FFF2-40B4-BE49-F238E27FC236}">
                  <a16:creationId xmlns:a16="http://schemas.microsoft.com/office/drawing/2014/main" id="{0F3AF712-A8A7-234A-8F70-0D307440067D}"/>
                </a:ext>
              </a:extLst>
            </p:cNvPr>
            <p:cNvPicPr>
              <a:picLocks noChangeAspect="1"/>
            </p:cNvPicPr>
            <p:nvPr/>
          </p:nvPicPr>
          <p:blipFill>
            <a:blip r:embed="rId6"/>
            <a:stretch>
              <a:fillRect/>
            </a:stretch>
          </p:blipFill>
          <p:spPr>
            <a:xfrm>
              <a:off x="3885615" y="2470610"/>
              <a:ext cx="1097035" cy="1344168"/>
            </a:xfrm>
            <a:prstGeom prst="rect">
              <a:avLst/>
            </a:prstGeom>
          </p:spPr>
        </p:pic>
        <p:pic>
          <p:nvPicPr>
            <p:cNvPr id="26" name="Picture 25">
              <a:extLst>
                <a:ext uri="{FF2B5EF4-FFF2-40B4-BE49-F238E27FC236}">
                  <a16:creationId xmlns:a16="http://schemas.microsoft.com/office/drawing/2014/main" id="{685B4A61-82DC-DC40-955C-CFFE42BF6517}"/>
                </a:ext>
              </a:extLst>
            </p:cNvPr>
            <p:cNvPicPr>
              <a:picLocks noChangeAspect="1"/>
            </p:cNvPicPr>
            <p:nvPr/>
          </p:nvPicPr>
          <p:blipFill>
            <a:blip r:embed="rId7"/>
            <a:stretch>
              <a:fillRect/>
            </a:stretch>
          </p:blipFill>
          <p:spPr>
            <a:xfrm>
              <a:off x="1214946" y="4092895"/>
              <a:ext cx="1060868" cy="1344168"/>
            </a:xfrm>
            <a:prstGeom prst="rect">
              <a:avLst/>
            </a:prstGeom>
          </p:spPr>
        </p:pic>
        <p:pic>
          <p:nvPicPr>
            <p:cNvPr id="27" name="Picture 26">
              <a:extLst>
                <a:ext uri="{FF2B5EF4-FFF2-40B4-BE49-F238E27FC236}">
                  <a16:creationId xmlns:a16="http://schemas.microsoft.com/office/drawing/2014/main" id="{6716C457-DE93-F34D-9500-9ECC61E668C9}"/>
                </a:ext>
              </a:extLst>
            </p:cNvPr>
            <p:cNvPicPr>
              <a:picLocks noChangeAspect="1"/>
            </p:cNvPicPr>
            <p:nvPr/>
          </p:nvPicPr>
          <p:blipFill>
            <a:blip r:embed="rId8"/>
            <a:stretch>
              <a:fillRect/>
            </a:stretch>
          </p:blipFill>
          <p:spPr>
            <a:xfrm>
              <a:off x="3885586" y="4103159"/>
              <a:ext cx="1193477" cy="1344168"/>
            </a:xfrm>
            <a:prstGeom prst="rect">
              <a:avLst/>
            </a:prstGeom>
          </p:spPr>
        </p:pic>
        <p:pic>
          <p:nvPicPr>
            <p:cNvPr id="28" name="Picture 27">
              <a:extLst>
                <a:ext uri="{FF2B5EF4-FFF2-40B4-BE49-F238E27FC236}">
                  <a16:creationId xmlns:a16="http://schemas.microsoft.com/office/drawing/2014/main" id="{4AE33EF9-59CE-A146-94CF-447DA3EA17BB}"/>
                </a:ext>
              </a:extLst>
            </p:cNvPr>
            <p:cNvPicPr>
              <a:picLocks noChangeAspect="1"/>
            </p:cNvPicPr>
            <p:nvPr/>
          </p:nvPicPr>
          <p:blipFill>
            <a:blip r:embed="rId9"/>
            <a:stretch>
              <a:fillRect/>
            </a:stretch>
          </p:blipFill>
          <p:spPr>
            <a:xfrm>
              <a:off x="1224914" y="5715181"/>
              <a:ext cx="1097035" cy="1344168"/>
            </a:xfrm>
            <a:prstGeom prst="rect">
              <a:avLst/>
            </a:prstGeom>
          </p:spPr>
        </p:pic>
        <p:pic>
          <p:nvPicPr>
            <p:cNvPr id="29" name="Picture 28">
              <a:extLst>
                <a:ext uri="{FF2B5EF4-FFF2-40B4-BE49-F238E27FC236}">
                  <a16:creationId xmlns:a16="http://schemas.microsoft.com/office/drawing/2014/main" id="{832CC5AD-7EC9-DC4B-BC06-7D47A85C6FFD}"/>
                </a:ext>
              </a:extLst>
            </p:cNvPr>
            <p:cNvPicPr>
              <a:picLocks noChangeAspect="1"/>
            </p:cNvPicPr>
            <p:nvPr/>
          </p:nvPicPr>
          <p:blipFill>
            <a:blip r:embed="rId10"/>
            <a:stretch>
              <a:fillRect/>
            </a:stretch>
          </p:blipFill>
          <p:spPr>
            <a:xfrm>
              <a:off x="2275814" y="715223"/>
              <a:ext cx="1536914" cy="1484594"/>
            </a:xfrm>
            <a:prstGeom prst="rect">
              <a:avLst/>
            </a:prstGeom>
          </p:spPr>
        </p:pic>
        <p:pic>
          <p:nvPicPr>
            <p:cNvPr id="3" name="Picture 2">
              <a:extLst>
                <a:ext uri="{FF2B5EF4-FFF2-40B4-BE49-F238E27FC236}">
                  <a16:creationId xmlns:a16="http://schemas.microsoft.com/office/drawing/2014/main" id="{C810295D-1B58-D745-8FC9-DD240F0FDEDE}"/>
                </a:ext>
              </a:extLst>
            </p:cNvPr>
            <p:cNvPicPr>
              <a:picLocks noChangeAspect="1"/>
            </p:cNvPicPr>
            <p:nvPr/>
          </p:nvPicPr>
          <p:blipFill>
            <a:blip r:embed="rId11"/>
            <a:stretch>
              <a:fillRect/>
            </a:stretch>
          </p:blipFill>
          <p:spPr>
            <a:xfrm>
              <a:off x="5000849" y="711906"/>
              <a:ext cx="1523835" cy="1484594"/>
            </a:xfrm>
            <a:prstGeom prst="rect">
              <a:avLst/>
            </a:prstGeom>
          </p:spPr>
        </p:pic>
        <p:pic>
          <p:nvPicPr>
            <p:cNvPr id="8" name="Picture 7">
              <a:extLst>
                <a:ext uri="{FF2B5EF4-FFF2-40B4-BE49-F238E27FC236}">
                  <a16:creationId xmlns:a16="http://schemas.microsoft.com/office/drawing/2014/main" id="{569079AA-3479-EF47-81F9-8DA2032CE6EA}"/>
                </a:ext>
              </a:extLst>
            </p:cNvPr>
            <p:cNvPicPr>
              <a:picLocks noChangeAspect="1"/>
            </p:cNvPicPr>
            <p:nvPr/>
          </p:nvPicPr>
          <p:blipFill>
            <a:blip r:embed="rId12"/>
            <a:stretch>
              <a:fillRect/>
            </a:stretch>
          </p:blipFill>
          <p:spPr>
            <a:xfrm>
              <a:off x="2295345" y="2336475"/>
              <a:ext cx="1536914" cy="1478303"/>
            </a:xfrm>
            <a:prstGeom prst="rect">
              <a:avLst/>
            </a:prstGeom>
          </p:spPr>
        </p:pic>
        <p:pic>
          <p:nvPicPr>
            <p:cNvPr id="9" name="Picture 8">
              <a:extLst>
                <a:ext uri="{FF2B5EF4-FFF2-40B4-BE49-F238E27FC236}">
                  <a16:creationId xmlns:a16="http://schemas.microsoft.com/office/drawing/2014/main" id="{7B018C4F-B905-0949-BC15-BA57AD4B2DDC}"/>
                </a:ext>
              </a:extLst>
            </p:cNvPr>
            <p:cNvPicPr>
              <a:picLocks noChangeAspect="1"/>
            </p:cNvPicPr>
            <p:nvPr/>
          </p:nvPicPr>
          <p:blipFill>
            <a:blip r:embed="rId13"/>
            <a:stretch>
              <a:fillRect/>
            </a:stretch>
          </p:blipFill>
          <p:spPr>
            <a:xfrm>
              <a:off x="5000850" y="2336475"/>
              <a:ext cx="1510862" cy="1478301"/>
            </a:xfrm>
            <a:prstGeom prst="rect">
              <a:avLst/>
            </a:prstGeom>
          </p:spPr>
        </p:pic>
        <p:pic>
          <p:nvPicPr>
            <p:cNvPr id="19" name="Picture 18">
              <a:extLst>
                <a:ext uri="{FF2B5EF4-FFF2-40B4-BE49-F238E27FC236}">
                  <a16:creationId xmlns:a16="http://schemas.microsoft.com/office/drawing/2014/main" id="{E4AA6D45-1005-9240-9F30-72D9348C2BE1}"/>
                </a:ext>
              </a:extLst>
            </p:cNvPr>
            <p:cNvPicPr>
              <a:picLocks noChangeAspect="1"/>
            </p:cNvPicPr>
            <p:nvPr/>
          </p:nvPicPr>
          <p:blipFill>
            <a:blip r:embed="rId14"/>
            <a:stretch>
              <a:fillRect/>
            </a:stretch>
          </p:blipFill>
          <p:spPr>
            <a:xfrm>
              <a:off x="2280649" y="3944179"/>
              <a:ext cx="1517377" cy="1478303"/>
            </a:xfrm>
            <a:prstGeom prst="rect">
              <a:avLst/>
            </a:prstGeom>
          </p:spPr>
        </p:pic>
        <p:pic>
          <p:nvPicPr>
            <p:cNvPr id="20" name="Picture 19">
              <a:extLst>
                <a:ext uri="{FF2B5EF4-FFF2-40B4-BE49-F238E27FC236}">
                  <a16:creationId xmlns:a16="http://schemas.microsoft.com/office/drawing/2014/main" id="{E5254177-9356-DE4A-8FEA-BBD8668672C1}"/>
                </a:ext>
              </a:extLst>
            </p:cNvPr>
            <p:cNvPicPr>
              <a:picLocks noChangeAspect="1"/>
            </p:cNvPicPr>
            <p:nvPr/>
          </p:nvPicPr>
          <p:blipFill>
            <a:blip r:embed="rId15"/>
            <a:stretch>
              <a:fillRect/>
            </a:stretch>
          </p:blipFill>
          <p:spPr>
            <a:xfrm>
              <a:off x="5039544" y="3981246"/>
              <a:ext cx="1497840" cy="1478303"/>
            </a:xfrm>
            <a:prstGeom prst="rect">
              <a:avLst/>
            </a:prstGeom>
          </p:spPr>
        </p:pic>
        <p:pic>
          <p:nvPicPr>
            <p:cNvPr id="30" name="Picture 29">
              <a:extLst>
                <a:ext uri="{FF2B5EF4-FFF2-40B4-BE49-F238E27FC236}">
                  <a16:creationId xmlns:a16="http://schemas.microsoft.com/office/drawing/2014/main" id="{FC506EB6-A339-6940-8860-7E7B779EC47B}"/>
                </a:ext>
              </a:extLst>
            </p:cNvPr>
            <p:cNvPicPr>
              <a:picLocks noChangeAspect="1"/>
            </p:cNvPicPr>
            <p:nvPr/>
          </p:nvPicPr>
          <p:blipFill>
            <a:blip r:embed="rId16"/>
            <a:stretch>
              <a:fillRect/>
            </a:stretch>
          </p:blipFill>
          <p:spPr>
            <a:xfrm>
              <a:off x="2295345" y="5575205"/>
              <a:ext cx="1536914" cy="1484144"/>
            </a:xfrm>
            <a:prstGeom prst="rect">
              <a:avLst/>
            </a:prstGeom>
          </p:spPr>
        </p:pic>
      </p:grpSp>
    </p:spTree>
    <p:extLst>
      <p:ext uri="{BB962C8B-B14F-4D97-AF65-F5344CB8AC3E}">
        <p14:creationId xmlns:p14="http://schemas.microsoft.com/office/powerpoint/2010/main" val="3917982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144127" y="6128932"/>
                <a:ext cx="4569745" cy="2800767"/>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Supplemental fig. 5. The effect of CBD on TLR 6 activated monocytes. </a:t>
                </a:r>
                <a:r>
                  <a:rPr lang="en-US" sz="1100" dirty="0">
                    <a:latin typeface="Arial" panose="020B0604020202020204" pitchFamily="34" charset="0"/>
                    <a:cs typeface="Arial" panose="020B0604020202020204" pitchFamily="34" charset="0"/>
                  </a:rPr>
                  <a:t>Monocytes were either unstimulated (U.S.), activated with TLR 6 agonist, FSL-1, at 1 ng/mL (activation only control), or activated with FSL-1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K, M, and O). These graphs present the unnormalized concentration of each cytokine and chemokine. Asterisks denote statistically  significant differences compared to U.S. (*p &lt; 0.05, **p &lt; 0.01, ***p &lt; 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FSL-1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I, L, N, and P). After quantification of cytokine and chemokine, values were normalized to the FSL-1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(A-P)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144127" y="6128932"/>
                <a:ext cx="4569745" cy="2800767"/>
              </a:xfrm>
              <a:prstGeom prst="rect">
                <a:avLst/>
              </a:prstGeom>
              <a:blipFill>
                <a:blip r:embed="rId2"/>
                <a:stretch>
                  <a:fillRect b="-901"/>
                </a:stretch>
              </a:blipFill>
            </p:spPr>
            <p:txBody>
              <a:bodyPr/>
              <a:lstStyle/>
              <a:p>
                <a:r>
                  <a:rPr lang="en-US">
                    <a:noFill/>
                  </a:rPr>
                  <a:t> </a:t>
                </a:r>
              </a:p>
            </p:txBody>
          </p:sp>
        </mc:Fallback>
      </mc:AlternateContent>
      <p:grpSp>
        <p:nvGrpSpPr>
          <p:cNvPr id="36" name="Group 35">
            <a:extLst>
              <a:ext uri="{FF2B5EF4-FFF2-40B4-BE49-F238E27FC236}">
                <a16:creationId xmlns:a16="http://schemas.microsoft.com/office/drawing/2014/main" id="{F6390A33-839F-9548-8EB2-14E8DE5E62AF}"/>
              </a:ext>
            </a:extLst>
          </p:cNvPr>
          <p:cNvGrpSpPr/>
          <p:nvPr/>
        </p:nvGrpSpPr>
        <p:grpSpPr>
          <a:xfrm>
            <a:off x="1153104" y="325616"/>
            <a:ext cx="4560768" cy="5560157"/>
            <a:chOff x="1206196" y="426375"/>
            <a:chExt cx="5417826" cy="6605021"/>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8"/>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50" y="430938"/>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7"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77818" y="2030492"/>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89020" y="2030492"/>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43917" y="2027175"/>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120797" y="2025930"/>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06196" y="3607489"/>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17399" y="3607489"/>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872296" y="3604172"/>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49176" y="3602927"/>
              <a:ext cx="571217" cy="338555"/>
            </a:xfrm>
            <a:prstGeom prst="rect">
              <a:avLst/>
            </a:prstGeom>
            <a:noFill/>
          </p:spPr>
          <p:txBody>
            <a:bodyPr wrap="square" rtlCol="0">
              <a:spAutoFit/>
            </a:bodyPr>
            <a:lstStyle/>
            <a:p>
              <a:r>
                <a:rPr lang="en-US" sz="1050" b="1" dirty="0"/>
                <a:t>L</a:t>
              </a:r>
            </a:p>
          </p:txBody>
        </p:sp>
        <p:sp>
          <p:nvSpPr>
            <p:cNvPr id="31" name="TextBox 30">
              <a:extLst>
                <a:ext uri="{FF2B5EF4-FFF2-40B4-BE49-F238E27FC236}">
                  <a16:creationId xmlns:a16="http://schemas.microsoft.com/office/drawing/2014/main" id="{D98C1B23-A373-9E4F-93F5-7AAE0D9D1030}"/>
                </a:ext>
              </a:extLst>
            </p:cNvPr>
            <p:cNvSpPr txBox="1"/>
            <p:nvPr/>
          </p:nvSpPr>
          <p:spPr>
            <a:xfrm>
              <a:off x="1237552" y="5240997"/>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48756" y="5240997"/>
              <a:ext cx="571217" cy="338555"/>
            </a:xfrm>
            <a:prstGeom prst="rect">
              <a:avLst/>
            </a:prstGeom>
            <a:noFill/>
          </p:spPr>
          <p:txBody>
            <a:bodyPr wrap="square" rtlCol="0">
              <a:spAutoFit/>
            </a:bodyPr>
            <a:lstStyle/>
            <a:p>
              <a:r>
                <a:rPr lang="en-US" sz="1050" b="1" dirty="0"/>
                <a:t>N</a:t>
              </a:r>
            </a:p>
          </p:txBody>
        </p:sp>
        <p:sp>
          <p:nvSpPr>
            <p:cNvPr id="29" name="TextBox 28">
              <a:extLst>
                <a:ext uri="{FF2B5EF4-FFF2-40B4-BE49-F238E27FC236}">
                  <a16:creationId xmlns:a16="http://schemas.microsoft.com/office/drawing/2014/main" id="{2792FC74-265A-2446-AD36-EF2476086DC0}"/>
                </a:ext>
              </a:extLst>
            </p:cNvPr>
            <p:cNvSpPr txBox="1"/>
            <p:nvPr/>
          </p:nvSpPr>
          <p:spPr>
            <a:xfrm>
              <a:off x="3900363" y="5237229"/>
              <a:ext cx="571217" cy="338555"/>
            </a:xfrm>
            <a:prstGeom prst="rect">
              <a:avLst/>
            </a:prstGeom>
            <a:noFill/>
          </p:spPr>
          <p:txBody>
            <a:bodyPr wrap="square" rtlCol="0">
              <a:spAutoFit/>
            </a:bodyPr>
            <a:lstStyle/>
            <a:p>
              <a:r>
                <a:rPr lang="en-US" sz="1050" b="1" dirty="0"/>
                <a:t>O</a:t>
              </a:r>
            </a:p>
          </p:txBody>
        </p:sp>
        <p:sp>
          <p:nvSpPr>
            <p:cNvPr id="30" name="TextBox 29">
              <a:extLst>
                <a:ext uri="{FF2B5EF4-FFF2-40B4-BE49-F238E27FC236}">
                  <a16:creationId xmlns:a16="http://schemas.microsoft.com/office/drawing/2014/main" id="{2B7FF70D-89DA-504B-B0F5-813F19C48280}"/>
                </a:ext>
              </a:extLst>
            </p:cNvPr>
            <p:cNvSpPr txBox="1"/>
            <p:nvPr/>
          </p:nvSpPr>
          <p:spPr>
            <a:xfrm>
              <a:off x="5077241" y="5235984"/>
              <a:ext cx="571217" cy="338555"/>
            </a:xfrm>
            <a:prstGeom prst="rect">
              <a:avLst/>
            </a:prstGeom>
            <a:noFill/>
          </p:spPr>
          <p:txBody>
            <a:bodyPr wrap="square" rtlCol="0">
              <a:spAutoFit/>
            </a:bodyPr>
            <a:lstStyle/>
            <a:p>
              <a:r>
                <a:rPr lang="en-US" sz="1050" b="1" dirty="0"/>
                <a:t>P</a:t>
              </a:r>
            </a:p>
          </p:txBody>
        </p:sp>
        <p:pic>
          <p:nvPicPr>
            <p:cNvPr id="2" name="Picture 1">
              <a:extLst>
                <a:ext uri="{FF2B5EF4-FFF2-40B4-BE49-F238E27FC236}">
                  <a16:creationId xmlns:a16="http://schemas.microsoft.com/office/drawing/2014/main" id="{BB60A1E3-A0DC-1349-9A64-A7D542E73CA5}"/>
                </a:ext>
              </a:extLst>
            </p:cNvPr>
            <p:cNvPicPr>
              <a:picLocks noChangeAspect="1"/>
            </p:cNvPicPr>
            <p:nvPr/>
          </p:nvPicPr>
          <p:blipFill>
            <a:blip r:embed="rId3"/>
            <a:stretch>
              <a:fillRect/>
            </a:stretch>
          </p:blipFill>
          <p:spPr>
            <a:xfrm>
              <a:off x="1213063" y="867990"/>
              <a:ext cx="1080135" cy="1344168"/>
            </a:xfrm>
            <a:prstGeom prst="rect">
              <a:avLst/>
            </a:prstGeom>
          </p:spPr>
        </p:pic>
        <p:pic>
          <p:nvPicPr>
            <p:cNvPr id="3" name="Picture 2">
              <a:extLst>
                <a:ext uri="{FF2B5EF4-FFF2-40B4-BE49-F238E27FC236}">
                  <a16:creationId xmlns:a16="http://schemas.microsoft.com/office/drawing/2014/main" id="{BAEC8488-7979-584A-BFDB-16534757DE5F}"/>
                </a:ext>
              </a:extLst>
            </p:cNvPr>
            <p:cNvPicPr>
              <a:picLocks noChangeAspect="1"/>
            </p:cNvPicPr>
            <p:nvPr/>
          </p:nvPicPr>
          <p:blipFill>
            <a:blip r:embed="rId4"/>
            <a:stretch>
              <a:fillRect/>
            </a:stretch>
          </p:blipFill>
          <p:spPr>
            <a:xfrm>
              <a:off x="3881027" y="868575"/>
              <a:ext cx="1092137" cy="1344168"/>
            </a:xfrm>
            <a:prstGeom prst="rect">
              <a:avLst/>
            </a:prstGeom>
          </p:spPr>
        </p:pic>
        <p:pic>
          <p:nvPicPr>
            <p:cNvPr id="8" name="Picture 7">
              <a:extLst>
                <a:ext uri="{FF2B5EF4-FFF2-40B4-BE49-F238E27FC236}">
                  <a16:creationId xmlns:a16="http://schemas.microsoft.com/office/drawing/2014/main" id="{1303FB45-6654-F14D-906E-779C692B062E}"/>
                </a:ext>
              </a:extLst>
            </p:cNvPr>
            <p:cNvPicPr>
              <a:picLocks noChangeAspect="1"/>
            </p:cNvPicPr>
            <p:nvPr/>
          </p:nvPicPr>
          <p:blipFill>
            <a:blip r:embed="rId5"/>
            <a:stretch>
              <a:fillRect/>
            </a:stretch>
          </p:blipFill>
          <p:spPr>
            <a:xfrm>
              <a:off x="1228704" y="2476723"/>
              <a:ext cx="1056132" cy="1344168"/>
            </a:xfrm>
            <a:prstGeom prst="rect">
              <a:avLst/>
            </a:prstGeom>
          </p:spPr>
        </p:pic>
        <p:pic>
          <p:nvPicPr>
            <p:cNvPr id="9" name="Picture 8">
              <a:extLst>
                <a:ext uri="{FF2B5EF4-FFF2-40B4-BE49-F238E27FC236}">
                  <a16:creationId xmlns:a16="http://schemas.microsoft.com/office/drawing/2014/main" id="{4ED5E7B8-7AC4-7642-8C89-69A787A00274}"/>
                </a:ext>
              </a:extLst>
            </p:cNvPr>
            <p:cNvPicPr>
              <a:picLocks noChangeAspect="1"/>
            </p:cNvPicPr>
            <p:nvPr/>
          </p:nvPicPr>
          <p:blipFill>
            <a:blip r:embed="rId6"/>
            <a:stretch>
              <a:fillRect/>
            </a:stretch>
          </p:blipFill>
          <p:spPr>
            <a:xfrm>
              <a:off x="3888029" y="2476723"/>
              <a:ext cx="1122140" cy="1344168"/>
            </a:xfrm>
            <a:prstGeom prst="rect">
              <a:avLst/>
            </a:prstGeom>
          </p:spPr>
        </p:pic>
        <p:pic>
          <p:nvPicPr>
            <p:cNvPr id="18" name="Picture 17">
              <a:extLst>
                <a:ext uri="{FF2B5EF4-FFF2-40B4-BE49-F238E27FC236}">
                  <a16:creationId xmlns:a16="http://schemas.microsoft.com/office/drawing/2014/main" id="{F62394E5-4C6F-284C-A2CB-7C8FB96D7FBE}"/>
                </a:ext>
              </a:extLst>
            </p:cNvPr>
            <p:cNvPicPr>
              <a:picLocks noChangeAspect="1"/>
            </p:cNvPicPr>
            <p:nvPr/>
          </p:nvPicPr>
          <p:blipFill>
            <a:blip r:embed="rId7"/>
            <a:stretch>
              <a:fillRect/>
            </a:stretch>
          </p:blipFill>
          <p:spPr>
            <a:xfrm>
              <a:off x="1253464" y="4053720"/>
              <a:ext cx="1092137" cy="1344168"/>
            </a:xfrm>
            <a:prstGeom prst="rect">
              <a:avLst/>
            </a:prstGeom>
          </p:spPr>
        </p:pic>
        <p:pic>
          <p:nvPicPr>
            <p:cNvPr id="19" name="Picture 18">
              <a:extLst>
                <a:ext uri="{FF2B5EF4-FFF2-40B4-BE49-F238E27FC236}">
                  <a16:creationId xmlns:a16="http://schemas.microsoft.com/office/drawing/2014/main" id="{386E8277-EBAC-F248-8879-F26970B21E3A}"/>
                </a:ext>
              </a:extLst>
            </p:cNvPr>
            <p:cNvPicPr>
              <a:picLocks noChangeAspect="1"/>
            </p:cNvPicPr>
            <p:nvPr/>
          </p:nvPicPr>
          <p:blipFill>
            <a:blip r:embed="rId8"/>
            <a:stretch>
              <a:fillRect/>
            </a:stretch>
          </p:blipFill>
          <p:spPr>
            <a:xfrm>
              <a:off x="3875677" y="4053720"/>
              <a:ext cx="1068135" cy="1344168"/>
            </a:xfrm>
            <a:prstGeom prst="rect">
              <a:avLst/>
            </a:prstGeom>
          </p:spPr>
        </p:pic>
        <p:pic>
          <p:nvPicPr>
            <p:cNvPr id="20" name="Picture 19">
              <a:extLst>
                <a:ext uri="{FF2B5EF4-FFF2-40B4-BE49-F238E27FC236}">
                  <a16:creationId xmlns:a16="http://schemas.microsoft.com/office/drawing/2014/main" id="{BDB74314-573D-0241-B028-CDEF411917B0}"/>
                </a:ext>
              </a:extLst>
            </p:cNvPr>
            <p:cNvPicPr>
              <a:picLocks noChangeAspect="1"/>
            </p:cNvPicPr>
            <p:nvPr/>
          </p:nvPicPr>
          <p:blipFill>
            <a:blip r:embed="rId9"/>
            <a:stretch>
              <a:fillRect/>
            </a:stretch>
          </p:blipFill>
          <p:spPr>
            <a:xfrm>
              <a:off x="1227068" y="5662197"/>
              <a:ext cx="1188149" cy="1344168"/>
            </a:xfrm>
            <a:prstGeom prst="rect">
              <a:avLst/>
            </a:prstGeom>
          </p:spPr>
        </p:pic>
        <p:pic>
          <p:nvPicPr>
            <p:cNvPr id="33" name="Picture 32">
              <a:extLst>
                <a:ext uri="{FF2B5EF4-FFF2-40B4-BE49-F238E27FC236}">
                  <a16:creationId xmlns:a16="http://schemas.microsoft.com/office/drawing/2014/main" id="{0E142446-2073-F04B-BF6B-C82520374D12}"/>
                </a:ext>
              </a:extLst>
            </p:cNvPr>
            <p:cNvPicPr>
              <a:picLocks noChangeAspect="1"/>
            </p:cNvPicPr>
            <p:nvPr/>
          </p:nvPicPr>
          <p:blipFill>
            <a:blip r:embed="rId10"/>
            <a:stretch>
              <a:fillRect/>
            </a:stretch>
          </p:blipFill>
          <p:spPr>
            <a:xfrm>
              <a:off x="3910033" y="5687228"/>
              <a:ext cx="1092137" cy="1344168"/>
            </a:xfrm>
            <a:prstGeom prst="rect">
              <a:avLst/>
            </a:prstGeom>
          </p:spPr>
        </p:pic>
        <p:pic>
          <p:nvPicPr>
            <p:cNvPr id="28" name="Picture 27">
              <a:extLst>
                <a:ext uri="{FF2B5EF4-FFF2-40B4-BE49-F238E27FC236}">
                  <a16:creationId xmlns:a16="http://schemas.microsoft.com/office/drawing/2014/main" id="{F83843CE-72DD-4D48-A3A8-612E2920F31A}"/>
                </a:ext>
              </a:extLst>
            </p:cNvPr>
            <p:cNvPicPr>
              <a:picLocks noChangeAspect="1"/>
            </p:cNvPicPr>
            <p:nvPr/>
          </p:nvPicPr>
          <p:blipFill>
            <a:blip r:embed="rId11"/>
            <a:stretch>
              <a:fillRect/>
            </a:stretch>
          </p:blipFill>
          <p:spPr>
            <a:xfrm>
              <a:off x="2297224" y="719363"/>
              <a:ext cx="1541677" cy="1488744"/>
            </a:xfrm>
            <a:prstGeom prst="rect">
              <a:avLst/>
            </a:prstGeom>
          </p:spPr>
        </p:pic>
        <p:pic>
          <p:nvPicPr>
            <p:cNvPr id="22" name="Picture 21">
              <a:extLst>
                <a:ext uri="{FF2B5EF4-FFF2-40B4-BE49-F238E27FC236}">
                  <a16:creationId xmlns:a16="http://schemas.microsoft.com/office/drawing/2014/main" id="{2E8A4678-BBEA-9F4F-8CB9-16E639C9AE31}"/>
                </a:ext>
              </a:extLst>
            </p:cNvPr>
            <p:cNvPicPr>
              <a:picLocks noChangeAspect="1"/>
            </p:cNvPicPr>
            <p:nvPr/>
          </p:nvPicPr>
          <p:blipFill>
            <a:blip r:embed="rId12"/>
            <a:stretch>
              <a:fillRect/>
            </a:stretch>
          </p:blipFill>
          <p:spPr>
            <a:xfrm>
              <a:off x="5000000" y="719363"/>
              <a:ext cx="1548293" cy="1488744"/>
            </a:xfrm>
            <a:prstGeom prst="rect">
              <a:avLst/>
            </a:prstGeom>
          </p:spPr>
        </p:pic>
        <p:pic>
          <p:nvPicPr>
            <p:cNvPr id="23" name="Picture 22">
              <a:extLst>
                <a:ext uri="{FF2B5EF4-FFF2-40B4-BE49-F238E27FC236}">
                  <a16:creationId xmlns:a16="http://schemas.microsoft.com/office/drawing/2014/main" id="{0BA620AA-D376-5D42-BC50-101A4660A365}"/>
                </a:ext>
              </a:extLst>
            </p:cNvPr>
            <p:cNvPicPr>
              <a:picLocks noChangeAspect="1"/>
            </p:cNvPicPr>
            <p:nvPr/>
          </p:nvPicPr>
          <p:blipFill>
            <a:blip r:embed="rId13"/>
            <a:stretch>
              <a:fillRect/>
            </a:stretch>
          </p:blipFill>
          <p:spPr>
            <a:xfrm>
              <a:off x="2300200" y="2333707"/>
              <a:ext cx="1521826" cy="1488744"/>
            </a:xfrm>
            <a:prstGeom prst="rect">
              <a:avLst/>
            </a:prstGeom>
          </p:spPr>
        </p:pic>
        <p:pic>
          <p:nvPicPr>
            <p:cNvPr id="25" name="Picture 24">
              <a:extLst>
                <a:ext uri="{FF2B5EF4-FFF2-40B4-BE49-F238E27FC236}">
                  <a16:creationId xmlns:a16="http://schemas.microsoft.com/office/drawing/2014/main" id="{2630DBB9-207A-4542-B5DE-C639FA6CF3C9}"/>
                </a:ext>
              </a:extLst>
            </p:cNvPr>
            <p:cNvPicPr>
              <a:picLocks noChangeAspect="1"/>
            </p:cNvPicPr>
            <p:nvPr/>
          </p:nvPicPr>
          <p:blipFill>
            <a:blip r:embed="rId14"/>
            <a:stretch>
              <a:fillRect/>
            </a:stretch>
          </p:blipFill>
          <p:spPr>
            <a:xfrm>
              <a:off x="5076565" y="2333707"/>
              <a:ext cx="1533452" cy="1487184"/>
            </a:xfrm>
            <a:prstGeom prst="rect">
              <a:avLst/>
            </a:prstGeom>
          </p:spPr>
        </p:pic>
        <p:pic>
          <p:nvPicPr>
            <p:cNvPr id="26" name="Picture 25">
              <a:extLst>
                <a:ext uri="{FF2B5EF4-FFF2-40B4-BE49-F238E27FC236}">
                  <a16:creationId xmlns:a16="http://schemas.microsoft.com/office/drawing/2014/main" id="{F122AA41-58A0-014F-B646-A5A660772EF7}"/>
                </a:ext>
              </a:extLst>
            </p:cNvPr>
            <p:cNvPicPr>
              <a:picLocks noChangeAspect="1"/>
            </p:cNvPicPr>
            <p:nvPr/>
          </p:nvPicPr>
          <p:blipFill>
            <a:blip r:embed="rId15"/>
            <a:stretch>
              <a:fillRect/>
            </a:stretch>
          </p:blipFill>
          <p:spPr>
            <a:xfrm>
              <a:off x="2316219" y="3927723"/>
              <a:ext cx="1547457" cy="1487939"/>
            </a:xfrm>
            <a:prstGeom prst="rect">
              <a:avLst/>
            </a:prstGeom>
          </p:spPr>
        </p:pic>
        <p:pic>
          <p:nvPicPr>
            <p:cNvPr id="27" name="Picture 26">
              <a:extLst>
                <a:ext uri="{FF2B5EF4-FFF2-40B4-BE49-F238E27FC236}">
                  <a16:creationId xmlns:a16="http://schemas.microsoft.com/office/drawing/2014/main" id="{6F2C1E75-858B-D04B-9806-2C6FB5B56A2F}"/>
                </a:ext>
              </a:extLst>
            </p:cNvPr>
            <p:cNvPicPr>
              <a:picLocks noChangeAspect="1"/>
            </p:cNvPicPr>
            <p:nvPr/>
          </p:nvPicPr>
          <p:blipFill>
            <a:blip r:embed="rId16"/>
            <a:stretch>
              <a:fillRect/>
            </a:stretch>
          </p:blipFill>
          <p:spPr>
            <a:xfrm>
              <a:off x="5045209" y="3916263"/>
              <a:ext cx="1547457" cy="1494325"/>
            </a:xfrm>
            <a:prstGeom prst="rect">
              <a:avLst/>
            </a:prstGeom>
          </p:spPr>
        </p:pic>
        <p:pic>
          <p:nvPicPr>
            <p:cNvPr id="34" name="Picture 33">
              <a:extLst>
                <a:ext uri="{FF2B5EF4-FFF2-40B4-BE49-F238E27FC236}">
                  <a16:creationId xmlns:a16="http://schemas.microsoft.com/office/drawing/2014/main" id="{46D9115A-6C67-2142-AB33-5137C03C9363}"/>
                </a:ext>
              </a:extLst>
            </p:cNvPr>
            <p:cNvPicPr>
              <a:picLocks noChangeAspect="1"/>
            </p:cNvPicPr>
            <p:nvPr/>
          </p:nvPicPr>
          <p:blipFill>
            <a:blip r:embed="rId17"/>
            <a:stretch>
              <a:fillRect/>
            </a:stretch>
          </p:blipFill>
          <p:spPr>
            <a:xfrm>
              <a:off x="2376957" y="5542167"/>
              <a:ext cx="1521827" cy="1488744"/>
            </a:xfrm>
            <a:prstGeom prst="rect">
              <a:avLst/>
            </a:prstGeom>
          </p:spPr>
        </p:pic>
        <p:pic>
          <p:nvPicPr>
            <p:cNvPr id="35" name="Picture 34">
              <a:extLst>
                <a:ext uri="{FF2B5EF4-FFF2-40B4-BE49-F238E27FC236}">
                  <a16:creationId xmlns:a16="http://schemas.microsoft.com/office/drawing/2014/main" id="{183F100C-A14B-CB4B-AF4A-C1EFCA92CE9C}"/>
                </a:ext>
              </a:extLst>
            </p:cNvPr>
            <p:cNvPicPr>
              <a:picLocks noChangeAspect="1"/>
            </p:cNvPicPr>
            <p:nvPr/>
          </p:nvPicPr>
          <p:blipFill>
            <a:blip r:embed="rId18"/>
            <a:stretch>
              <a:fillRect/>
            </a:stretch>
          </p:blipFill>
          <p:spPr>
            <a:xfrm>
              <a:off x="5076565" y="5536585"/>
              <a:ext cx="1547457" cy="1494325"/>
            </a:xfrm>
            <a:prstGeom prst="rect">
              <a:avLst/>
            </a:prstGeom>
          </p:spPr>
        </p:pic>
      </p:grpSp>
    </p:spTree>
    <p:extLst>
      <p:ext uri="{BB962C8B-B14F-4D97-AF65-F5344CB8AC3E}">
        <p14:creationId xmlns:p14="http://schemas.microsoft.com/office/powerpoint/2010/main" val="269603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1" name="Rectangle 40">
                <a:extLst>
                  <a:ext uri="{FF2B5EF4-FFF2-40B4-BE49-F238E27FC236}">
                    <a16:creationId xmlns:a16="http://schemas.microsoft.com/office/drawing/2014/main" id="{929A6899-AD9A-8047-9BA9-AD52F1FBAB71}"/>
                  </a:ext>
                </a:extLst>
              </p:cNvPr>
              <p:cNvSpPr/>
              <p:nvPr/>
            </p:nvSpPr>
            <p:spPr>
              <a:xfrm>
                <a:off x="1157543" y="6032597"/>
                <a:ext cx="4566324" cy="3139321"/>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Supplemental fig. 6. The effect of CBD on TLR 3 activated monocytes. </a:t>
                </a:r>
                <a:r>
                  <a:rPr lang="en-US" sz="1100" dirty="0">
                    <a:latin typeface="Arial" panose="020B0604020202020204" pitchFamily="34" charset="0"/>
                    <a:cs typeface="Arial" panose="020B0604020202020204" pitchFamily="34" charset="0"/>
                  </a:rPr>
                  <a:t>Monocytes were either unstimulated (U.S.), activated with TLR 3 agonist, Poly (I:C), at 100 µg/mL (activation only control), or activated with Poly (I:C)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K, M, and O). These graphs present the unnormalized concentration of each cytokine and chemokine. Figures were statistically analyzed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Asterisks denote statistically  significant differences compared to U.S. (*p &lt; 0.05, **p &lt; 0.01, ***p &lt; 0.001, ****p &lt; 0.0001). Pound symbols denote statistically  significant differences between activated and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treated cells (#p &lt; 0.05). Monocytes were activated with Poly (I:C)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I, J, L, N, and P). After quantification of cytokine and chemokine, values were normalized to the Poly(I:C)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(A-P)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41" name="Rectangle 40">
                <a:extLst>
                  <a:ext uri="{FF2B5EF4-FFF2-40B4-BE49-F238E27FC236}">
                    <a16:creationId xmlns:a16="http://schemas.microsoft.com/office/drawing/2014/main" id="{929A6899-AD9A-8047-9BA9-AD52F1FBAB71}"/>
                  </a:ext>
                </a:extLst>
              </p:cNvPr>
              <p:cNvSpPr>
                <a:spLocks noRot="1" noChangeAspect="1" noMove="1" noResize="1" noEditPoints="1" noAdjustHandles="1" noChangeArrowheads="1" noChangeShapeType="1" noTextEdit="1"/>
              </p:cNvSpPr>
              <p:nvPr/>
            </p:nvSpPr>
            <p:spPr>
              <a:xfrm>
                <a:off x="1157543" y="6032597"/>
                <a:ext cx="4566324" cy="3139321"/>
              </a:xfrm>
              <a:prstGeom prst="rect">
                <a:avLst/>
              </a:prstGeom>
              <a:blipFill>
                <a:blip r:embed="rId3"/>
                <a:stretch>
                  <a:fillRect b="-403"/>
                </a:stretch>
              </a:blipFill>
            </p:spPr>
            <p:txBody>
              <a:bodyPr/>
              <a:lstStyle/>
              <a:p>
                <a:r>
                  <a:rPr lang="en-US">
                    <a:noFill/>
                  </a:rPr>
                  <a:t> </a:t>
                </a:r>
              </a:p>
            </p:txBody>
          </p:sp>
        </mc:Fallback>
      </mc:AlternateContent>
      <p:grpSp>
        <p:nvGrpSpPr>
          <p:cNvPr id="45" name="Group 44">
            <a:extLst>
              <a:ext uri="{FF2B5EF4-FFF2-40B4-BE49-F238E27FC236}">
                <a16:creationId xmlns:a16="http://schemas.microsoft.com/office/drawing/2014/main" id="{140B11BC-FBB6-FA4B-80BA-EFC6F6D69DC2}"/>
              </a:ext>
            </a:extLst>
          </p:cNvPr>
          <p:cNvGrpSpPr/>
          <p:nvPr/>
        </p:nvGrpSpPr>
        <p:grpSpPr>
          <a:xfrm>
            <a:off x="1145838" y="176287"/>
            <a:ext cx="4566324" cy="5641511"/>
            <a:chOff x="1464086" y="582604"/>
            <a:chExt cx="4094995" cy="5059203"/>
          </a:xfrm>
        </p:grpSpPr>
        <p:grpSp>
          <p:nvGrpSpPr>
            <p:cNvPr id="9" name="Group 8">
              <a:extLst>
                <a:ext uri="{FF2B5EF4-FFF2-40B4-BE49-F238E27FC236}">
                  <a16:creationId xmlns:a16="http://schemas.microsoft.com/office/drawing/2014/main" id="{A147B3BD-497E-3E4F-8DA4-46AC3CBD9B41}"/>
                </a:ext>
              </a:extLst>
            </p:cNvPr>
            <p:cNvGrpSpPr/>
            <p:nvPr/>
          </p:nvGrpSpPr>
          <p:grpSpPr>
            <a:xfrm>
              <a:off x="1502002" y="4518245"/>
              <a:ext cx="4057079" cy="1123562"/>
              <a:chOff x="855705" y="5718875"/>
              <a:chExt cx="5409438" cy="1498081"/>
            </a:xfrm>
          </p:grpSpPr>
          <p:pic>
            <p:nvPicPr>
              <p:cNvPr id="23" name="Picture 22">
                <a:extLst>
                  <a:ext uri="{FF2B5EF4-FFF2-40B4-BE49-F238E27FC236}">
                    <a16:creationId xmlns:a16="http://schemas.microsoft.com/office/drawing/2014/main" id="{4F8668F9-2F53-8F4F-8E26-843F5AE717B5}"/>
                  </a:ext>
                </a:extLst>
              </p:cNvPr>
              <p:cNvPicPr>
                <a:picLocks noChangeAspect="1"/>
              </p:cNvPicPr>
              <p:nvPr/>
            </p:nvPicPr>
            <p:blipFill>
              <a:blip r:embed="rId4"/>
              <a:stretch>
                <a:fillRect/>
              </a:stretch>
            </p:blipFill>
            <p:spPr>
              <a:xfrm>
                <a:off x="855705" y="5872788"/>
                <a:ext cx="1169366" cy="1344168"/>
              </a:xfrm>
              <a:prstGeom prst="rect">
                <a:avLst/>
              </a:prstGeom>
            </p:spPr>
          </p:pic>
          <p:pic>
            <p:nvPicPr>
              <p:cNvPr id="40" name="Picture 39">
                <a:extLst>
                  <a:ext uri="{FF2B5EF4-FFF2-40B4-BE49-F238E27FC236}">
                    <a16:creationId xmlns:a16="http://schemas.microsoft.com/office/drawing/2014/main" id="{31CDE8D2-66A0-F043-8447-E9BF303CBBAA}"/>
                  </a:ext>
                </a:extLst>
              </p:cNvPr>
              <p:cNvPicPr>
                <a:picLocks noChangeAspect="1"/>
              </p:cNvPicPr>
              <p:nvPr/>
            </p:nvPicPr>
            <p:blipFill>
              <a:blip r:embed="rId5"/>
              <a:stretch>
                <a:fillRect/>
              </a:stretch>
            </p:blipFill>
            <p:spPr>
              <a:xfrm>
                <a:off x="3585821" y="5871807"/>
                <a:ext cx="1054840" cy="1344168"/>
              </a:xfrm>
              <a:prstGeom prst="rect">
                <a:avLst/>
              </a:prstGeom>
            </p:spPr>
          </p:pic>
          <p:pic>
            <p:nvPicPr>
              <p:cNvPr id="30" name="Picture 29">
                <a:extLst>
                  <a:ext uri="{FF2B5EF4-FFF2-40B4-BE49-F238E27FC236}">
                    <a16:creationId xmlns:a16="http://schemas.microsoft.com/office/drawing/2014/main" id="{64A4EB24-94AA-E34D-A000-C6B1EF0B6DD4}"/>
                  </a:ext>
                </a:extLst>
              </p:cNvPr>
              <p:cNvPicPr>
                <a:picLocks noChangeAspect="1"/>
              </p:cNvPicPr>
              <p:nvPr/>
            </p:nvPicPr>
            <p:blipFill>
              <a:blip r:embed="rId6"/>
              <a:stretch>
                <a:fillRect/>
              </a:stretch>
            </p:blipFill>
            <p:spPr>
              <a:xfrm>
                <a:off x="2027422" y="5721651"/>
                <a:ext cx="1520657" cy="1494326"/>
              </a:xfrm>
              <a:prstGeom prst="rect">
                <a:avLst/>
              </a:prstGeom>
            </p:spPr>
          </p:pic>
          <p:pic>
            <p:nvPicPr>
              <p:cNvPr id="33" name="Picture 32">
                <a:extLst>
                  <a:ext uri="{FF2B5EF4-FFF2-40B4-BE49-F238E27FC236}">
                    <a16:creationId xmlns:a16="http://schemas.microsoft.com/office/drawing/2014/main" id="{F7FF7552-28C1-BB4B-A1E6-21A55916AC20}"/>
                  </a:ext>
                </a:extLst>
              </p:cNvPr>
              <p:cNvPicPr>
                <a:picLocks noChangeAspect="1"/>
              </p:cNvPicPr>
              <p:nvPr/>
            </p:nvPicPr>
            <p:blipFill>
              <a:blip r:embed="rId7"/>
              <a:stretch>
                <a:fillRect/>
              </a:stretch>
            </p:blipFill>
            <p:spPr>
              <a:xfrm>
                <a:off x="4714577" y="5718875"/>
                <a:ext cx="1550566" cy="1497097"/>
              </a:xfrm>
              <a:prstGeom prst="rect">
                <a:avLst/>
              </a:prstGeom>
            </p:spPr>
          </p:pic>
        </p:grpSp>
        <p:grpSp>
          <p:nvGrpSpPr>
            <p:cNvPr id="44" name="Group 43">
              <a:extLst>
                <a:ext uri="{FF2B5EF4-FFF2-40B4-BE49-F238E27FC236}">
                  <a16:creationId xmlns:a16="http://schemas.microsoft.com/office/drawing/2014/main" id="{86463505-2E7F-B240-855E-701E70FCEACD}"/>
                </a:ext>
              </a:extLst>
            </p:cNvPr>
            <p:cNvGrpSpPr/>
            <p:nvPr/>
          </p:nvGrpSpPr>
          <p:grpSpPr>
            <a:xfrm>
              <a:off x="1464086" y="582604"/>
              <a:ext cx="4033763" cy="3971973"/>
              <a:chOff x="1220262" y="426375"/>
              <a:chExt cx="5378350" cy="5295963"/>
            </a:xfrm>
          </p:grpSpPr>
          <p:sp>
            <p:nvSpPr>
              <p:cNvPr id="4" name="TextBox 3">
                <a:extLst>
                  <a:ext uri="{FF2B5EF4-FFF2-40B4-BE49-F238E27FC236}">
                    <a16:creationId xmlns:a16="http://schemas.microsoft.com/office/drawing/2014/main" id="{543596B1-F443-3945-A431-5DD04E81070E}"/>
                  </a:ext>
                </a:extLst>
              </p:cNvPr>
              <p:cNvSpPr txBox="1"/>
              <p:nvPr/>
            </p:nvSpPr>
            <p:spPr>
              <a:xfrm>
                <a:off x="1223548" y="430938"/>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49" y="430938"/>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8"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6"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70817" y="1995646"/>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82017" y="1995646"/>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36915" y="1992328"/>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113794" y="1991083"/>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34258" y="3627352"/>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45458" y="3627352"/>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900358" y="3624035"/>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77235" y="3622790"/>
                <a:ext cx="571217" cy="338555"/>
              </a:xfrm>
              <a:prstGeom prst="rect">
                <a:avLst/>
              </a:prstGeom>
              <a:noFill/>
            </p:spPr>
            <p:txBody>
              <a:bodyPr wrap="square" rtlCol="0">
                <a:spAutoFit/>
              </a:bodyPr>
              <a:lstStyle/>
              <a:p>
                <a:r>
                  <a:rPr lang="en-US" sz="1050" b="1" dirty="0"/>
                  <a:t>L</a:t>
                </a:r>
              </a:p>
            </p:txBody>
          </p:sp>
          <p:sp>
            <p:nvSpPr>
              <p:cNvPr id="31" name="TextBox 30">
                <a:extLst>
                  <a:ext uri="{FF2B5EF4-FFF2-40B4-BE49-F238E27FC236}">
                    <a16:creationId xmlns:a16="http://schemas.microsoft.com/office/drawing/2014/main" id="{D98C1B23-A373-9E4F-93F5-7AAE0D9D1030}"/>
                  </a:ext>
                </a:extLst>
              </p:cNvPr>
              <p:cNvSpPr txBox="1"/>
              <p:nvPr/>
            </p:nvSpPr>
            <p:spPr>
              <a:xfrm>
                <a:off x="1275810" y="5379220"/>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87010" y="5379220"/>
                <a:ext cx="571217" cy="338555"/>
              </a:xfrm>
              <a:prstGeom prst="rect">
                <a:avLst/>
              </a:prstGeom>
              <a:noFill/>
            </p:spPr>
            <p:txBody>
              <a:bodyPr wrap="square" rtlCol="0">
                <a:spAutoFit/>
              </a:bodyPr>
              <a:lstStyle/>
              <a:p>
                <a:r>
                  <a:rPr lang="en-US" sz="1050" b="1" dirty="0"/>
                  <a:t>N</a:t>
                </a:r>
              </a:p>
            </p:txBody>
          </p:sp>
          <p:pic>
            <p:nvPicPr>
              <p:cNvPr id="2" name="Picture 1">
                <a:extLst>
                  <a:ext uri="{FF2B5EF4-FFF2-40B4-BE49-F238E27FC236}">
                    <a16:creationId xmlns:a16="http://schemas.microsoft.com/office/drawing/2014/main" id="{FE261CEE-3E4A-C641-AF1C-031266A3E5C2}"/>
                  </a:ext>
                </a:extLst>
              </p:cNvPr>
              <p:cNvPicPr>
                <a:picLocks noChangeAspect="1"/>
              </p:cNvPicPr>
              <p:nvPr/>
            </p:nvPicPr>
            <p:blipFill>
              <a:blip r:embed="rId8"/>
              <a:stretch>
                <a:fillRect/>
              </a:stretch>
            </p:blipFill>
            <p:spPr>
              <a:xfrm>
                <a:off x="1221183" y="861456"/>
                <a:ext cx="1097034" cy="1344168"/>
              </a:xfrm>
              <a:prstGeom prst="rect">
                <a:avLst/>
              </a:prstGeom>
            </p:spPr>
          </p:pic>
          <p:pic>
            <p:nvPicPr>
              <p:cNvPr id="3" name="Picture 2">
                <a:extLst>
                  <a:ext uri="{FF2B5EF4-FFF2-40B4-BE49-F238E27FC236}">
                    <a16:creationId xmlns:a16="http://schemas.microsoft.com/office/drawing/2014/main" id="{DFC773F7-B17A-2A44-9D59-D8B7FED9B201}"/>
                  </a:ext>
                </a:extLst>
              </p:cNvPr>
              <p:cNvPicPr>
                <a:picLocks noChangeAspect="1"/>
              </p:cNvPicPr>
              <p:nvPr/>
            </p:nvPicPr>
            <p:blipFill>
              <a:blip r:embed="rId9"/>
              <a:stretch>
                <a:fillRect/>
              </a:stretch>
            </p:blipFill>
            <p:spPr>
              <a:xfrm>
                <a:off x="3867008" y="861456"/>
                <a:ext cx="1139228" cy="1344168"/>
              </a:xfrm>
              <a:prstGeom prst="rect">
                <a:avLst/>
              </a:prstGeom>
            </p:spPr>
          </p:pic>
          <p:pic>
            <p:nvPicPr>
              <p:cNvPr id="18" name="Picture 17">
                <a:extLst>
                  <a:ext uri="{FF2B5EF4-FFF2-40B4-BE49-F238E27FC236}">
                    <a16:creationId xmlns:a16="http://schemas.microsoft.com/office/drawing/2014/main" id="{9D0967B0-81BD-B348-ABC0-A7BE41BA3013}"/>
                  </a:ext>
                </a:extLst>
              </p:cNvPr>
              <p:cNvPicPr>
                <a:picLocks noChangeAspect="1"/>
              </p:cNvPicPr>
              <p:nvPr/>
            </p:nvPicPr>
            <p:blipFill>
              <a:blip r:embed="rId10"/>
              <a:stretch>
                <a:fillRect/>
              </a:stretch>
            </p:blipFill>
            <p:spPr>
              <a:xfrm>
                <a:off x="1220262" y="2465535"/>
                <a:ext cx="1145255" cy="1344168"/>
              </a:xfrm>
              <a:prstGeom prst="rect">
                <a:avLst/>
              </a:prstGeom>
            </p:spPr>
          </p:pic>
          <p:pic>
            <p:nvPicPr>
              <p:cNvPr id="19" name="Picture 18">
                <a:extLst>
                  <a:ext uri="{FF2B5EF4-FFF2-40B4-BE49-F238E27FC236}">
                    <a16:creationId xmlns:a16="http://schemas.microsoft.com/office/drawing/2014/main" id="{F46962E0-B3EF-454B-ADED-4C3191F0F07F}"/>
                  </a:ext>
                </a:extLst>
              </p:cNvPr>
              <p:cNvPicPr>
                <a:picLocks noChangeAspect="1"/>
              </p:cNvPicPr>
              <p:nvPr/>
            </p:nvPicPr>
            <p:blipFill>
              <a:blip r:embed="rId11"/>
              <a:stretch>
                <a:fillRect/>
              </a:stretch>
            </p:blipFill>
            <p:spPr>
              <a:xfrm>
                <a:off x="3895083" y="2463400"/>
                <a:ext cx="1181421" cy="1344168"/>
              </a:xfrm>
              <a:prstGeom prst="rect">
                <a:avLst/>
              </a:prstGeom>
            </p:spPr>
          </p:pic>
          <p:pic>
            <p:nvPicPr>
              <p:cNvPr id="21" name="Picture 20">
                <a:extLst>
                  <a:ext uri="{FF2B5EF4-FFF2-40B4-BE49-F238E27FC236}">
                    <a16:creationId xmlns:a16="http://schemas.microsoft.com/office/drawing/2014/main" id="{3B17FCDD-C986-284E-8D0D-930287F7726B}"/>
                  </a:ext>
                </a:extLst>
              </p:cNvPr>
              <p:cNvPicPr>
                <a:picLocks noChangeAspect="1"/>
              </p:cNvPicPr>
              <p:nvPr/>
            </p:nvPicPr>
            <p:blipFill>
              <a:blip r:embed="rId12"/>
              <a:stretch>
                <a:fillRect/>
              </a:stretch>
            </p:blipFill>
            <p:spPr>
              <a:xfrm>
                <a:off x="1224411" y="4065995"/>
                <a:ext cx="1121144" cy="1344168"/>
              </a:xfrm>
              <a:prstGeom prst="rect">
                <a:avLst/>
              </a:prstGeom>
            </p:spPr>
          </p:pic>
          <p:sp>
            <p:nvSpPr>
              <p:cNvPr id="34" name="TextBox 33">
                <a:extLst>
                  <a:ext uri="{FF2B5EF4-FFF2-40B4-BE49-F238E27FC236}">
                    <a16:creationId xmlns:a16="http://schemas.microsoft.com/office/drawing/2014/main" id="{481FCFE6-A01F-E948-B816-394D4327A358}"/>
                  </a:ext>
                </a:extLst>
              </p:cNvPr>
              <p:cNvSpPr txBox="1"/>
              <p:nvPr/>
            </p:nvSpPr>
            <p:spPr>
              <a:xfrm>
                <a:off x="3936182" y="5383783"/>
                <a:ext cx="571217" cy="338555"/>
              </a:xfrm>
              <a:prstGeom prst="rect">
                <a:avLst/>
              </a:prstGeom>
              <a:noFill/>
            </p:spPr>
            <p:txBody>
              <a:bodyPr wrap="square" rtlCol="0">
                <a:spAutoFit/>
              </a:bodyPr>
              <a:lstStyle/>
              <a:p>
                <a:r>
                  <a:rPr lang="en-US" sz="1050" b="1" dirty="0"/>
                  <a:t>O</a:t>
                </a:r>
              </a:p>
            </p:txBody>
          </p:sp>
          <p:sp>
            <p:nvSpPr>
              <p:cNvPr id="35" name="TextBox 34">
                <a:extLst>
                  <a:ext uri="{FF2B5EF4-FFF2-40B4-BE49-F238E27FC236}">
                    <a16:creationId xmlns:a16="http://schemas.microsoft.com/office/drawing/2014/main" id="{9398413E-37E9-D546-AE2E-90007E9D0BF7}"/>
                  </a:ext>
                </a:extLst>
              </p:cNvPr>
              <p:cNvSpPr txBox="1"/>
              <p:nvPr/>
            </p:nvSpPr>
            <p:spPr>
              <a:xfrm>
                <a:off x="5113059" y="5382536"/>
                <a:ext cx="571217" cy="338555"/>
              </a:xfrm>
              <a:prstGeom prst="rect">
                <a:avLst/>
              </a:prstGeom>
              <a:noFill/>
            </p:spPr>
            <p:txBody>
              <a:bodyPr wrap="square" rtlCol="0">
                <a:spAutoFit/>
              </a:bodyPr>
              <a:lstStyle/>
              <a:p>
                <a:r>
                  <a:rPr lang="en-US" sz="1050" b="1" dirty="0"/>
                  <a:t>P</a:t>
                </a:r>
              </a:p>
            </p:txBody>
          </p:sp>
          <p:pic>
            <p:nvPicPr>
              <p:cNvPr id="22" name="Picture 21">
                <a:extLst>
                  <a:ext uri="{FF2B5EF4-FFF2-40B4-BE49-F238E27FC236}">
                    <a16:creationId xmlns:a16="http://schemas.microsoft.com/office/drawing/2014/main" id="{5DD049DC-EBA0-2C45-BB0D-6F5CAB810700}"/>
                  </a:ext>
                </a:extLst>
              </p:cNvPr>
              <p:cNvPicPr>
                <a:picLocks noChangeAspect="1"/>
              </p:cNvPicPr>
              <p:nvPr/>
            </p:nvPicPr>
            <p:blipFill>
              <a:blip r:embed="rId13"/>
              <a:stretch>
                <a:fillRect/>
              </a:stretch>
            </p:blipFill>
            <p:spPr>
              <a:xfrm>
                <a:off x="3894346" y="4109356"/>
                <a:ext cx="1127172" cy="1344168"/>
              </a:xfrm>
              <a:prstGeom prst="rect">
                <a:avLst/>
              </a:prstGeom>
            </p:spPr>
          </p:pic>
          <p:pic>
            <p:nvPicPr>
              <p:cNvPr id="42" name="Picture 41">
                <a:extLst>
                  <a:ext uri="{FF2B5EF4-FFF2-40B4-BE49-F238E27FC236}">
                    <a16:creationId xmlns:a16="http://schemas.microsoft.com/office/drawing/2014/main" id="{18C839AC-7FAC-604F-9D60-2E84A6FE5294}"/>
                  </a:ext>
                </a:extLst>
              </p:cNvPr>
              <p:cNvPicPr>
                <a:picLocks noChangeAspect="1"/>
              </p:cNvPicPr>
              <p:nvPr/>
            </p:nvPicPr>
            <p:blipFill>
              <a:blip r:embed="rId14"/>
              <a:stretch>
                <a:fillRect/>
              </a:stretch>
            </p:blipFill>
            <p:spPr>
              <a:xfrm>
                <a:off x="2292817" y="710054"/>
                <a:ext cx="1527239" cy="1494325"/>
              </a:xfrm>
              <a:prstGeom prst="rect">
                <a:avLst/>
              </a:prstGeom>
            </p:spPr>
          </p:pic>
          <p:pic>
            <p:nvPicPr>
              <p:cNvPr id="24" name="Picture 23">
                <a:extLst>
                  <a:ext uri="{FF2B5EF4-FFF2-40B4-BE49-F238E27FC236}">
                    <a16:creationId xmlns:a16="http://schemas.microsoft.com/office/drawing/2014/main" id="{397A6E86-A635-274A-826E-53C658A17B23}"/>
                  </a:ext>
                </a:extLst>
              </p:cNvPr>
              <p:cNvPicPr>
                <a:picLocks noChangeAspect="1"/>
              </p:cNvPicPr>
              <p:nvPr/>
            </p:nvPicPr>
            <p:blipFill>
              <a:blip r:embed="rId15"/>
              <a:stretch>
                <a:fillRect/>
              </a:stretch>
            </p:blipFill>
            <p:spPr>
              <a:xfrm>
                <a:off x="5060907" y="702782"/>
                <a:ext cx="1523171" cy="1496681"/>
              </a:xfrm>
              <a:prstGeom prst="rect">
                <a:avLst/>
              </a:prstGeom>
            </p:spPr>
          </p:pic>
          <p:pic>
            <p:nvPicPr>
              <p:cNvPr id="26" name="Picture 25">
                <a:extLst>
                  <a:ext uri="{FF2B5EF4-FFF2-40B4-BE49-F238E27FC236}">
                    <a16:creationId xmlns:a16="http://schemas.microsoft.com/office/drawing/2014/main" id="{79BDAB41-29E9-A941-92C8-E39AE51822BC}"/>
                  </a:ext>
                </a:extLst>
              </p:cNvPr>
              <p:cNvPicPr>
                <a:picLocks noChangeAspect="1"/>
              </p:cNvPicPr>
              <p:nvPr/>
            </p:nvPicPr>
            <p:blipFill>
              <a:blip r:embed="rId16"/>
              <a:stretch>
                <a:fillRect/>
              </a:stretch>
            </p:blipFill>
            <p:spPr>
              <a:xfrm>
                <a:off x="2345555" y="2313850"/>
                <a:ext cx="1533468" cy="1500276"/>
              </a:xfrm>
              <a:prstGeom prst="rect">
                <a:avLst/>
              </a:prstGeom>
            </p:spPr>
          </p:pic>
          <p:pic>
            <p:nvPicPr>
              <p:cNvPr id="27" name="Picture 26">
                <a:extLst>
                  <a:ext uri="{FF2B5EF4-FFF2-40B4-BE49-F238E27FC236}">
                    <a16:creationId xmlns:a16="http://schemas.microsoft.com/office/drawing/2014/main" id="{09C8EA9B-CF3B-5045-8438-FBC14C04D33D}"/>
                  </a:ext>
                </a:extLst>
              </p:cNvPr>
              <p:cNvPicPr>
                <a:picLocks noChangeAspect="1"/>
              </p:cNvPicPr>
              <p:nvPr/>
            </p:nvPicPr>
            <p:blipFill>
              <a:blip r:embed="rId17"/>
              <a:stretch>
                <a:fillRect/>
              </a:stretch>
            </p:blipFill>
            <p:spPr>
              <a:xfrm>
                <a:off x="5034167" y="2313850"/>
                <a:ext cx="1520657" cy="1494325"/>
              </a:xfrm>
              <a:prstGeom prst="rect">
                <a:avLst/>
              </a:prstGeom>
            </p:spPr>
          </p:pic>
          <p:pic>
            <p:nvPicPr>
              <p:cNvPr id="28" name="Picture 27">
                <a:extLst>
                  <a:ext uri="{FF2B5EF4-FFF2-40B4-BE49-F238E27FC236}">
                    <a16:creationId xmlns:a16="http://schemas.microsoft.com/office/drawing/2014/main" id="{2B71F772-18FB-B54E-AE0B-8EF5B5209955}"/>
                  </a:ext>
                </a:extLst>
              </p:cNvPr>
              <p:cNvPicPr>
                <a:picLocks noChangeAspect="1"/>
              </p:cNvPicPr>
              <p:nvPr/>
            </p:nvPicPr>
            <p:blipFill>
              <a:blip r:embed="rId18"/>
              <a:stretch>
                <a:fillRect/>
              </a:stretch>
            </p:blipFill>
            <p:spPr>
              <a:xfrm>
                <a:off x="2383873" y="3959199"/>
                <a:ext cx="1527385" cy="1494325"/>
              </a:xfrm>
              <a:prstGeom prst="rect">
                <a:avLst/>
              </a:prstGeom>
            </p:spPr>
          </p:pic>
          <p:pic>
            <p:nvPicPr>
              <p:cNvPr id="29" name="Picture 28">
                <a:extLst>
                  <a:ext uri="{FF2B5EF4-FFF2-40B4-BE49-F238E27FC236}">
                    <a16:creationId xmlns:a16="http://schemas.microsoft.com/office/drawing/2014/main" id="{84F9C602-1AC7-314B-80EC-EE4A64798566}"/>
                  </a:ext>
                </a:extLst>
              </p:cNvPr>
              <p:cNvPicPr>
                <a:picLocks noChangeAspect="1"/>
              </p:cNvPicPr>
              <p:nvPr/>
            </p:nvPicPr>
            <p:blipFill>
              <a:blip r:embed="rId19"/>
              <a:stretch>
                <a:fillRect/>
              </a:stretch>
            </p:blipFill>
            <p:spPr>
              <a:xfrm>
                <a:off x="5088137" y="4014759"/>
                <a:ext cx="1510475" cy="1490772"/>
              </a:xfrm>
              <a:prstGeom prst="rect">
                <a:avLst/>
              </a:prstGeom>
            </p:spPr>
          </p:pic>
        </p:grpSp>
      </p:grpSp>
    </p:spTree>
    <p:extLst>
      <p:ext uri="{BB962C8B-B14F-4D97-AF65-F5344CB8AC3E}">
        <p14:creationId xmlns:p14="http://schemas.microsoft.com/office/powerpoint/2010/main" val="387130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1" name="Rectangle 40">
                <a:extLst>
                  <a:ext uri="{FF2B5EF4-FFF2-40B4-BE49-F238E27FC236}">
                    <a16:creationId xmlns:a16="http://schemas.microsoft.com/office/drawing/2014/main" id="{929A6899-AD9A-8047-9BA9-AD52F1FBAB71}"/>
                  </a:ext>
                </a:extLst>
              </p:cNvPr>
              <p:cNvSpPr/>
              <p:nvPr/>
            </p:nvSpPr>
            <p:spPr>
              <a:xfrm>
                <a:off x="1045526" y="6246680"/>
                <a:ext cx="4816186" cy="2631490"/>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Supplemental fig. 7. The effect of CBD on TLR 7 activated monocytes. </a:t>
                </a:r>
                <a:r>
                  <a:rPr lang="en-US" sz="1100" dirty="0">
                    <a:latin typeface="Arial" panose="020B0604020202020204" pitchFamily="34" charset="0"/>
                    <a:cs typeface="Arial" panose="020B0604020202020204" pitchFamily="34" charset="0"/>
                  </a:rPr>
                  <a:t>Monocytes were either unstimulated (U.S.), activated with TLR 7 agonist, R-837, at 10 µg/mL (activation only control), or activated with R837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K, M, and O). These graphs present the unnormalized concentration of each cytokine and chemokine. Asterisks denote statistically  significant differences compared to U.S. (*p &lt; 0.05,**p &lt; 0.01, ****p &lt; 0.0001)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R-837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J, L, N, and P). After quantification of cytokine and chemokine, values were normalized to the R-837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(A-P)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41" name="Rectangle 40">
                <a:extLst>
                  <a:ext uri="{FF2B5EF4-FFF2-40B4-BE49-F238E27FC236}">
                    <a16:creationId xmlns:a16="http://schemas.microsoft.com/office/drawing/2014/main" id="{929A6899-AD9A-8047-9BA9-AD52F1FBAB71}"/>
                  </a:ext>
                </a:extLst>
              </p:cNvPr>
              <p:cNvSpPr>
                <a:spLocks noRot="1" noChangeAspect="1" noMove="1" noResize="1" noEditPoints="1" noAdjustHandles="1" noChangeArrowheads="1" noChangeShapeType="1" noTextEdit="1"/>
              </p:cNvSpPr>
              <p:nvPr/>
            </p:nvSpPr>
            <p:spPr>
              <a:xfrm>
                <a:off x="1045526" y="6246680"/>
                <a:ext cx="4816186" cy="2631490"/>
              </a:xfrm>
              <a:prstGeom prst="rect">
                <a:avLst/>
              </a:prstGeom>
              <a:blipFill>
                <a:blip r:embed="rId2"/>
                <a:stretch>
                  <a:fillRect b="-966"/>
                </a:stretch>
              </a:blipFill>
            </p:spPr>
            <p:txBody>
              <a:bodyPr/>
              <a:lstStyle/>
              <a:p>
                <a:r>
                  <a:rPr lang="en-US">
                    <a:noFill/>
                  </a:rPr>
                  <a:t> </a:t>
                </a:r>
              </a:p>
            </p:txBody>
          </p:sp>
        </mc:Fallback>
      </mc:AlternateContent>
      <p:grpSp>
        <p:nvGrpSpPr>
          <p:cNvPr id="23" name="Group 22">
            <a:extLst>
              <a:ext uri="{FF2B5EF4-FFF2-40B4-BE49-F238E27FC236}">
                <a16:creationId xmlns:a16="http://schemas.microsoft.com/office/drawing/2014/main" id="{2FE567EB-BB51-5B40-ADF1-370CB1C69F53}"/>
              </a:ext>
            </a:extLst>
          </p:cNvPr>
          <p:cNvGrpSpPr/>
          <p:nvPr/>
        </p:nvGrpSpPr>
        <p:grpSpPr>
          <a:xfrm>
            <a:off x="1145596" y="562850"/>
            <a:ext cx="4566807" cy="5490709"/>
            <a:chOff x="1197073" y="426375"/>
            <a:chExt cx="5511567" cy="6626600"/>
          </a:xfrm>
        </p:grpSpPr>
        <p:sp>
          <p:nvSpPr>
            <p:cNvPr id="4" name="TextBox 3">
              <a:extLst>
                <a:ext uri="{FF2B5EF4-FFF2-40B4-BE49-F238E27FC236}">
                  <a16:creationId xmlns:a16="http://schemas.microsoft.com/office/drawing/2014/main" id="{543596B1-F443-3945-A431-5DD04E81070E}"/>
                </a:ext>
              </a:extLst>
            </p:cNvPr>
            <p:cNvSpPr txBox="1"/>
            <p:nvPr/>
          </p:nvSpPr>
          <p:spPr>
            <a:xfrm>
              <a:off x="1223548" y="430938"/>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49" y="430938"/>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8"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6"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34532" y="2011544"/>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45733" y="2011544"/>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00632" y="2008227"/>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077510" y="2006982"/>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69201" y="3606889"/>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80402" y="3606889"/>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935301" y="3603572"/>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112179" y="3602327"/>
              <a:ext cx="571217" cy="338555"/>
            </a:xfrm>
            <a:prstGeom prst="rect">
              <a:avLst/>
            </a:prstGeom>
            <a:noFill/>
          </p:spPr>
          <p:txBody>
            <a:bodyPr wrap="square" rtlCol="0">
              <a:spAutoFit/>
            </a:bodyPr>
            <a:lstStyle/>
            <a:p>
              <a:r>
                <a:rPr lang="en-US" sz="1050" b="1" dirty="0"/>
                <a:t>L</a:t>
              </a:r>
            </a:p>
          </p:txBody>
        </p:sp>
        <p:sp>
          <p:nvSpPr>
            <p:cNvPr id="31" name="TextBox 30">
              <a:extLst>
                <a:ext uri="{FF2B5EF4-FFF2-40B4-BE49-F238E27FC236}">
                  <a16:creationId xmlns:a16="http://schemas.microsoft.com/office/drawing/2014/main" id="{D98C1B23-A373-9E4F-93F5-7AAE0D9D1030}"/>
                </a:ext>
              </a:extLst>
            </p:cNvPr>
            <p:cNvSpPr txBox="1"/>
            <p:nvPr/>
          </p:nvSpPr>
          <p:spPr>
            <a:xfrm>
              <a:off x="1269201" y="5236328"/>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80402" y="5236328"/>
              <a:ext cx="571217" cy="338555"/>
            </a:xfrm>
            <a:prstGeom prst="rect">
              <a:avLst/>
            </a:prstGeom>
            <a:noFill/>
          </p:spPr>
          <p:txBody>
            <a:bodyPr wrap="square" rtlCol="0">
              <a:spAutoFit/>
            </a:bodyPr>
            <a:lstStyle/>
            <a:p>
              <a:r>
                <a:rPr lang="en-US" sz="1050" b="1" dirty="0"/>
                <a:t>N</a:t>
              </a:r>
            </a:p>
          </p:txBody>
        </p:sp>
        <p:sp>
          <p:nvSpPr>
            <p:cNvPr id="34" name="TextBox 33">
              <a:extLst>
                <a:ext uri="{FF2B5EF4-FFF2-40B4-BE49-F238E27FC236}">
                  <a16:creationId xmlns:a16="http://schemas.microsoft.com/office/drawing/2014/main" id="{481FCFE6-A01F-E948-B816-394D4327A358}"/>
                </a:ext>
              </a:extLst>
            </p:cNvPr>
            <p:cNvSpPr txBox="1"/>
            <p:nvPr/>
          </p:nvSpPr>
          <p:spPr>
            <a:xfrm>
              <a:off x="3929573" y="5240889"/>
              <a:ext cx="571217" cy="338555"/>
            </a:xfrm>
            <a:prstGeom prst="rect">
              <a:avLst/>
            </a:prstGeom>
            <a:noFill/>
          </p:spPr>
          <p:txBody>
            <a:bodyPr wrap="square" rtlCol="0">
              <a:spAutoFit/>
            </a:bodyPr>
            <a:lstStyle/>
            <a:p>
              <a:r>
                <a:rPr lang="en-US" sz="1050" b="1" dirty="0"/>
                <a:t>O</a:t>
              </a:r>
            </a:p>
          </p:txBody>
        </p:sp>
        <p:sp>
          <p:nvSpPr>
            <p:cNvPr id="35" name="TextBox 34">
              <a:extLst>
                <a:ext uri="{FF2B5EF4-FFF2-40B4-BE49-F238E27FC236}">
                  <a16:creationId xmlns:a16="http://schemas.microsoft.com/office/drawing/2014/main" id="{9398413E-37E9-D546-AE2E-90007E9D0BF7}"/>
                </a:ext>
              </a:extLst>
            </p:cNvPr>
            <p:cNvSpPr txBox="1"/>
            <p:nvPr/>
          </p:nvSpPr>
          <p:spPr>
            <a:xfrm>
              <a:off x="5106452" y="5239644"/>
              <a:ext cx="571217" cy="338555"/>
            </a:xfrm>
            <a:prstGeom prst="rect">
              <a:avLst/>
            </a:prstGeom>
            <a:noFill/>
          </p:spPr>
          <p:txBody>
            <a:bodyPr wrap="square" rtlCol="0">
              <a:spAutoFit/>
            </a:bodyPr>
            <a:lstStyle/>
            <a:p>
              <a:r>
                <a:rPr lang="en-US" sz="1050" b="1" dirty="0"/>
                <a:t>P</a:t>
              </a:r>
            </a:p>
          </p:txBody>
        </p:sp>
        <p:pic>
          <p:nvPicPr>
            <p:cNvPr id="9" name="Picture 8">
              <a:extLst>
                <a:ext uri="{FF2B5EF4-FFF2-40B4-BE49-F238E27FC236}">
                  <a16:creationId xmlns:a16="http://schemas.microsoft.com/office/drawing/2014/main" id="{01002EEC-EBD3-E04E-BF87-9DE75BD44B04}"/>
                </a:ext>
              </a:extLst>
            </p:cNvPr>
            <p:cNvPicPr>
              <a:picLocks noChangeAspect="1"/>
            </p:cNvPicPr>
            <p:nvPr/>
          </p:nvPicPr>
          <p:blipFill>
            <a:blip r:embed="rId3"/>
            <a:stretch>
              <a:fillRect/>
            </a:stretch>
          </p:blipFill>
          <p:spPr>
            <a:xfrm>
              <a:off x="1197073" y="856244"/>
              <a:ext cx="1103062" cy="1344168"/>
            </a:xfrm>
            <a:prstGeom prst="rect">
              <a:avLst/>
            </a:prstGeom>
          </p:spPr>
        </p:pic>
        <p:pic>
          <p:nvPicPr>
            <p:cNvPr id="24" name="Picture 23">
              <a:extLst>
                <a:ext uri="{FF2B5EF4-FFF2-40B4-BE49-F238E27FC236}">
                  <a16:creationId xmlns:a16="http://schemas.microsoft.com/office/drawing/2014/main" id="{3C64D48E-92E2-1941-AA51-F7EA8EDB21E9}"/>
                </a:ext>
              </a:extLst>
            </p:cNvPr>
            <p:cNvPicPr>
              <a:picLocks noChangeAspect="1"/>
            </p:cNvPicPr>
            <p:nvPr/>
          </p:nvPicPr>
          <p:blipFill>
            <a:blip r:embed="rId4"/>
            <a:stretch>
              <a:fillRect/>
            </a:stretch>
          </p:blipFill>
          <p:spPr>
            <a:xfrm>
              <a:off x="3883919" y="856244"/>
              <a:ext cx="1091006" cy="1344168"/>
            </a:xfrm>
            <a:prstGeom prst="rect">
              <a:avLst/>
            </a:prstGeom>
          </p:spPr>
        </p:pic>
        <p:pic>
          <p:nvPicPr>
            <p:cNvPr id="25" name="Picture 24">
              <a:extLst>
                <a:ext uri="{FF2B5EF4-FFF2-40B4-BE49-F238E27FC236}">
                  <a16:creationId xmlns:a16="http://schemas.microsoft.com/office/drawing/2014/main" id="{F243B593-D531-FE42-9354-3DF2DFCEEDDF}"/>
                </a:ext>
              </a:extLst>
            </p:cNvPr>
            <p:cNvPicPr>
              <a:picLocks noChangeAspect="1"/>
            </p:cNvPicPr>
            <p:nvPr/>
          </p:nvPicPr>
          <p:blipFill>
            <a:blip r:embed="rId5"/>
            <a:stretch>
              <a:fillRect/>
            </a:stretch>
          </p:blipFill>
          <p:spPr>
            <a:xfrm>
              <a:off x="1231042" y="2463687"/>
              <a:ext cx="1091007" cy="1344168"/>
            </a:xfrm>
            <a:prstGeom prst="rect">
              <a:avLst/>
            </a:prstGeom>
          </p:spPr>
        </p:pic>
        <p:pic>
          <p:nvPicPr>
            <p:cNvPr id="26" name="Picture 25">
              <a:extLst>
                <a:ext uri="{FF2B5EF4-FFF2-40B4-BE49-F238E27FC236}">
                  <a16:creationId xmlns:a16="http://schemas.microsoft.com/office/drawing/2014/main" id="{FC0EA688-13FD-7E48-B506-AA699E3C2534}"/>
                </a:ext>
              </a:extLst>
            </p:cNvPr>
            <p:cNvPicPr>
              <a:picLocks noChangeAspect="1"/>
            </p:cNvPicPr>
            <p:nvPr/>
          </p:nvPicPr>
          <p:blipFill>
            <a:blip r:embed="rId6"/>
            <a:stretch>
              <a:fillRect/>
            </a:stretch>
          </p:blipFill>
          <p:spPr>
            <a:xfrm>
              <a:off x="3847636" y="2463687"/>
              <a:ext cx="1187449" cy="1344168"/>
            </a:xfrm>
            <a:prstGeom prst="rect">
              <a:avLst/>
            </a:prstGeom>
          </p:spPr>
        </p:pic>
        <p:pic>
          <p:nvPicPr>
            <p:cNvPr id="27" name="Picture 26">
              <a:extLst>
                <a:ext uri="{FF2B5EF4-FFF2-40B4-BE49-F238E27FC236}">
                  <a16:creationId xmlns:a16="http://schemas.microsoft.com/office/drawing/2014/main" id="{4B7B16C0-8258-3D49-B938-BB7A367852A2}"/>
                </a:ext>
              </a:extLst>
            </p:cNvPr>
            <p:cNvPicPr>
              <a:picLocks noChangeAspect="1"/>
            </p:cNvPicPr>
            <p:nvPr/>
          </p:nvPicPr>
          <p:blipFill>
            <a:blip r:embed="rId7"/>
            <a:stretch>
              <a:fillRect/>
            </a:stretch>
          </p:blipFill>
          <p:spPr>
            <a:xfrm>
              <a:off x="1242726" y="4056723"/>
              <a:ext cx="1115117" cy="1344168"/>
            </a:xfrm>
            <a:prstGeom prst="rect">
              <a:avLst/>
            </a:prstGeom>
          </p:spPr>
        </p:pic>
        <p:pic>
          <p:nvPicPr>
            <p:cNvPr id="28" name="Picture 27">
              <a:extLst>
                <a:ext uri="{FF2B5EF4-FFF2-40B4-BE49-F238E27FC236}">
                  <a16:creationId xmlns:a16="http://schemas.microsoft.com/office/drawing/2014/main" id="{1E11E7F6-C6F2-4D46-94E0-44CA1642A7BD}"/>
                </a:ext>
              </a:extLst>
            </p:cNvPr>
            <p:cNvPicPr>
              <a:picLocks noChangeAspect="1"/>
            </p:cNvPicPr>
            <p:nvPr/>
          </p:nvPicPr>
          <p:blipFill>
            <a:blip r:embed="rId8"/>
            <a:stretch>
              <a:fillRect/>
            </a:stretch>
          </p:blipFill>
          <p:spPr>
            <a:xfrm>
              <a:off x="3983821" y="4056723"/>
              <a:ext cx="1078951" cy="1344168"/>
            </a:xfrm>
            <a:prstGeom prst="rect">
              <a:avLst/>
            </a:prstGeom>
          </p:spPr>
        </p:pic>
        <p:pic>
          <p:nvPicPr>
            <p:cNvPr id="29" name="Picture 28">
              <a:extLst>
                <a:ext uri="{FF2B5EF4-FFF2-40B4-BE49-F238E27FC236}">
                  <a16:creationId xmlns:a16="http://schemas.microsoft.com/office/drawing/2014/main" id="{FA0E2C96-6DE2-8345-8325-F608E6A1D854}"/>
                </a:ext>
              </a:extLst>
            </p:cNvPr>
            <p:cNvPicPr>
              <a:picLocks noChangeAspect="1"/>
            </p:cNvPicPr>
            <p:nvPr/>
          </p:nvPicPr>
          <p:blipFill>
            <a:blip r:embed="rId9"/>
            <a:stretch>
              <a:fillRect/>
            </a:stretch>
          </p:blipFill>
          <p:spPr>
            <a:xfrm>
              <a:off x="1269201" y="5682636"/>
              <a:ext cx="1187449" cy="1344168"/>
            </a:xfrm>
            <a:prstGeom prst="rect">
              <a:avLst/>
            </a:prstGeom>
          </p:spPr>
        </p:pic>
        <p:pic>
          <p:nvPicPr>
            <p:cNvPr id="30" name="Picture 29">
              <a:extLst>
                <a:ext uri="{FF2B5EF4-FFF2-40B4-BE49-F238E27FC236}">
                  <a16:creationId xmlns:a16="http://schemas.microsoft.com/office/drawing/2014/main" id="{EDC91FDC-FD15-184A-9A56-4384DE5F7F60}"/>
                </a:ext>
              </a:extLst>
            </p:cNvPr>
            <p:cNvPicPr>
              <a:picLocks noChangeAspect="1"/>
            </p:cNvPicPr>
            <p:nvPr/>
          </p:nvPicPr>
          <p:blipFill>
            <a:blip r:embed="rId10"/>
            <a:stretch>
              <a:fillRect/>
            </a:stretch>
          </p:blipFill>
          <p:spPr>
            <a:xfrm>
              <a:off x="3982569" y="5702784"/>
              <a:ext cx="1097033" cy="1344168"/>
            </a:xfrm>
            <a:prstGeom prst="rect">
              <a:avLst/>
            </a:prstGeom>
          </p:spPr>
        </p:pic>
        <p:pic>
          <p:nvPicPr>
            <p:cNvPr id="33" name="Picture 32">
              <a:extLst>
                <a:ext uri="{FF2B5EF4-FFF2-40B4-BE49-F238E27FC236}">
                  <a16:creationId xmlns:a16="http://schemas.microsoft.com/office/drawing/2014/main" id="{E21B493E-8610-5341-85F8-AEF4DC9E87BE}"/>
                </a:ext>
              </a:extLst>
            </p:cNvPr>
            <p:cNvPicPr>
              <a:picLocks noChangeAspect="1"/>
            </p:cNvPicPr>
            <p:nvPr/>
          </p:nvPicPr>
          <p:blipFill>
            <a:blip r:embed="rId11"/>
            <a:stretch>
              <a:fillRect/>
            </a:stretch>
          </p:blipFill>
          <p:spPr>
            <a:xfrm>
              <a:off x="2305041" y="725829"/>
              <a:ext cx="1523171" cy="1503303"/>
            </a:xfrm>
            <a:prstGeom prst="rect">
              <a:avLst/>
            </a:prstGeom>
          </p:spPr>
        </p:pic>
        <p:pic>
          <p:nvPicPr>
            <p:cNvPr id="3" name="Picture 2">
              <a:extLst>
                <a:ext uri="{FF2B5EF4-FFF2-40B4-BE49-F238E27FC236}">
                  <a16:creationId xmlns:a16="http://schemas.microsoft.com/office/drawing/2014/main" id="{478907C5-D28D-6047-8270-F8CF2CBFDCC4}"/>
                </a:ext>
              </a:extLst>
            </p:cNvPr>
            <p:cNvPicPr>
              <a:picLocks noChangeAspect="1"/>
            </p:cNvPicPr>
            <p:nvPr/>
          </p:nvPicPr>
          <p:blipFill>
            <a:blip r:embed="rId12"/>
            <a:stretch>
              <a:fillRect/>
            </a:stretch>
          </p:blipFill>
          <p:spPr>
            <a:xfrm>
              <a:off x="5030632" y="719193"/>
              <a:ext cx="1523170" cy="1503303"/>
            </a:xfrm>
            <a:prstGeom prst="rect">
              <a:avLst/>
            </a:prstGeom>
          </p:spPr>
        </p:pic>
        <p:pic>
          <p:nvPicPr>
            <p:cNvPr id="8" name="Picture 7">
              <a:extLst>
                <a:ext uri="{FF2B5EF4-FFF2-40B4-BE49-F238E27FC236}">
                  <a16:creationId xmlns:a16="http://schemas.microsoft.com/office/drawing/2014/main" id="{0A6E51FE-3FDC-8547-9D0A-58F558C48657}"/>
                </a:ext>
              </a:extLst>
            </p:cNvPr>
            <p:cNvPicPr>
              <a:picLocks noChangeAspect="1"/>
            </p:cNvPicPr>
            <p:nvPr/>
          </p:nvPicPr>
          <p:blipFill>
            <a:blip r:embed="rId13"/>
            <a:stretch>
              <a:fillRect/>
            </a:stretch>
          </p:blipFill>
          <p:spPr>
            <a:xfrm>
              <a:off x="2298465" y="2292728"/>
              <a:ext cx="1556283" cy="1503303"/>
            </a:xfrm>
            <a:prstGeom prst="rect">
              <a:avLst/>
            </a:prstGeom>
          </p:spPr>
        </p:pic>
        <p:pic>
          <p:nvPicPr>
            <p:cNvPr id="18" name="Picture 17">
              <a:extLst>
                <a:ext uri="{FF2B5EF4-FFF2-40B4-BE49-F238E27FC236}">
                  <a16:creationId xmlns:a16="http://schemas.microsoft.com/office/drawing/2014/main" id="{A5CAD25F-84ED-D147-B427-7F247D21F73F}"/>
                </a:ext>
              </a:extLst>
            </p:cNvPr>
            <p:cNvPicPr>
              <a:picLocks noChangeAspect="1"/>
            </p:cNvPicPr>
            <p:nvPr/>
          </p:nvPicPr>
          <p:blipFill>
            <a:blip r:embed="rId14"/>
            <a:stretch>
              <a:fillRect/>
            </a:stretch>
          </p:blipFill>
          <p:spPr>
            <a:xfrm>
              <a:off x="5024514" y="2306880"/>
              <a:ext cx="1556283" cy="1490617"/>
            </a:xfrm>
            <a:prstGeom prst="rect">
              <a:avLst/>
            </a:prstGeom>
          </p:spPr>
        </p:pic>
        <p:pic>
          <p:nvPicPr>
            <p:cNvPr id="19" name="Picture 18">
              <a:extLst>
                <a:ext uri="{FF2B5EF4-FFF2-40B4-BE49-F238E27FC236}">
                  <a16:creationId xmlns:a16="http://schemas.microsoft.com/office/drawing/2014/main" id="{91B32BC7-0683-154E-AF4C-9FD2EE38E090}"/>
                </a:ext>
              </a:extLst>
            </p:cNvPr>
            <p:cNvPicPr>
              <a:picLocks noChangeAspect="1"/>
            </p:cNvPicPr>
            <p:nvPr/>
          </p:nvPicPr>
          <p:blipFill>
            <a:blip r:embed="rId15"/>
            <a:stretch>
              <a:fillRect/>
            </a:stretch>
          </p:blipFill>
          <p:spPr>
            <a:xfrm>
              <a:off x="2367702" y="3910104"/>
              <a:ext cx="1556517" cy="1503303"/>
            </a:xfrm>
            <a:prstGeom prst="rect">
              <a:avLst/>
            </a:prstGeom>
          </p:spPr>
        </p:pic>
        <p:pic>
          <p:nvPicPr>
            <p:cNvPr id="20" name="Picture 19">
              <a:extLst>
                <a:ext uri="{FF2B5EF4-FFF2-40B4-BE49-F238E27FC236}">
                  <a16:creationId xmlns:a16="http://schemas.microsoft.com/office/drawing/2014/main" id="{B0174ABD-CAB5-644F-87AC-5C95777CA307}"/>
                </a:ext>
              </a:extLst>
            </p:cNvPr>
            <p:cNvPicPr>
              <a:picLocks noChangeAspect="1"/>
            </p:cNvPicPr>
            <p:nvPr/>
          </p:nvPicPr>
          <p:blipFill>
            <a:blip r:embed="rId16"/>
            <a:stretch>
              <a:fillRect/>
            </a:stretch>
          </p:blipFill>
          <p:spPr>
            <a:xfrm>
              <a:off x="5117021" y="3907053"/>
              <a:ext cx="1549660" cy="1503303"/>
            </a:xfrm>
            <a:prstGeom prst="rect">
              <a:avLst/>
            </a:prstGeom>
          </p:spPr>
        </p:pic>
        <p:pic>
          <p:nvPicPr>
            <p:cNvPr id="21" name="Picture 20">
              <a:extLst>
                <a:ext uri="{FF2B5EF4-FFF2-40B4-BE49-F238E27FC236}">
                  <a16:creationId xmlns:a16="http://schemas.microsoft.com/office/drawing/2014/main" id="{69E58EBF-A68B-EA47-AEFA-27DCE850573E}"/>
                </a:ext>
              </a:extLst>
            </p:cNvPr>
            <p:cNvPicPr>
              <a:picLocks noChangeAspect="1"/>
            </p:cNvPicPr>
            <p:nvPr/>
          </p:nvPicPr>
          <p:blipFill>
            <a:blip r:embed="rId17"/>
            <a:stretch>
              <a:fillRect/>
            </a:stretch>
          </p:blipFill>
          <p:spPr>
            <a:xfrm>
              <a:off x="2403497" y="5543848"/>
              <a:ext cx="1549660" cy="1503104"/>
            </a:xfrm>
            <a:prstGeom prst="rect">
              <a:avLst/>
            </a:prstGeom>
          </p:spPr>
        </p:pic>
        <p:pic>
          <p:nvPicPr>
            <p:cNvPr id="22" name="Picture 21">
              <a:extLst>
                <a:ext uri="{FF2B5EF4-FFF2-40B4-BE49-F238E27FC236}">
                  <a16:creationId xmlns:a16="http://schemas.microsoft.com/office/drawing/2014/main" id="{A50FD046-7E06-9446-9940-FD6FCD84F7EC}"/>
                </a:ext>
              </a:extLst>
            </p:cNvPr>
            <p:cNvPicPr>
              <a:picLocks noChangeAspect="1"/>
            </p:cNvPicPr>
            <p:nvPr/>
          </p:nvPicPr>
          <p:blipFill>
            <a:blip r:embed="rId18"/>
            <a:stretch>
              <a:fillRect/>
            </a:stretch>
          </p:blipFill>
          <p:spPr>
            <a:xfrm>
              <a:off x="5159448" y="5543848"/>
              <a:ext cx="1549192" cy="1509127"/>
            </a:xfrm>
            <a:prstGeom prst="rect">
              <a:avLst/>
            </a:prstGeom>
          </p:spPr>
        </p:pic>
      </p:grpSp>
    </p:spTree>
    <p:extLst>
      <p:ext uri="{BB962C8B-B14F-4D97-AF65-F5344CB8AC3E}">
        <p14:creationId xmlns:p14="http://schemas.microsoft.com/office/powerpoint/2010/main" val="4005990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163794" y="5823965"/>
                <a:ext cx="4484831" cy="2800767"/>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Supplemental fig. 8. The effect of CBD on TLR 8 activated monocytes. </a:t>
                </a:r>
                <a:r>
                  <a:rPr lang="en-US" sz="1100" dirty="0">
                    <a:latin typeface="Arial" panose="020B0604020202020204" pitchFamily="34" charset="0"/>
                    <a:cs typeface="Arial" panose="020B0604020202020204" pitchFamily="34" charset="0"/>
                  </a:rPr>
                  <a:t>Monocytes were either unstimulated (U.S.), activated with TLR 8 agonist, ssRNA40, at 0.5 µg/mL (activation only control), or activated with ssRNA40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 C, E, G, I, and K). These graphs present the unnormalized concentration of each cytokine and chemokine. Asterisks denote statistical differences compared to U.S. (**p &lt; 0.01, **p &lt; 0.01, ***p &lt; 0.001, ****p &lt; 0.0001)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ssRNA40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J, and L). After quantification of cytokine and chemokine, values were normalized to the ssRNA40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(A-L)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163794" y="5823965"/>
                <a:ext cx="4484831" cy="2800767"/>
              </a:xfrm>
              <a:prstGeom prst="rect">
                <a:avLst/>
              </a:prstGeom>
              <a:blipFill>
                <a:blip r:embed="rId3"/>
                <a:stretch>
                  <a:fillRect b="-901"/>
                </a:stretch>
              </a:blipFill>
            </p:spPr>
            <p:txBody>
              <a:bodyPr/>
              <a:lstStyle/>
              <a:p>
                <a:r>
                  <a:rPr lang="en-US">
                    <a:noFill/>
                  </a:rPr>
                  <a:t> </a:t>
                </a:r>
              </a:p>
            </p:txBody>
          </p:sp>
        </mc:Fallback>
      </mc:AlternateContent>
      <p:grpSp>
        <p:nvGrpSpPr>
          <p:cNvPr id="35" name="Group 34">
            <a:extLst>
              <a:ext uri="{FF2B5EF4-FFF2-40B4-BE49-F238E27FC236}">
                <a16:creationId xmlns:a16="http://schemas.microsoft.com/office/drawing/2014/main" id="{AEA7CE12-E8D1-AB4B-8CDB-DF69575593A7}"/>
              </a:ext>
            </a:extLst>
          </p:cNvPr>
          <p:cNvGrpSpPr/>
          <p:nvPr/>
        </p:nvGrpSpPr>
        <p:grpSpPr>
          <a:xfrm>
            <a:off x="1144131" y="1465677"/>
            <a:ext cx="4484830" cy="4148045"/>
            <a:chOff x="1213323" y="426375"/>
            <a:chExt cx="5361917" cy="4959268"/>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6"/>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49" y="430936"/>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6"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314443" y="1976255"/>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425645" y="1976255"/>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80543" y="1972938"/>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157422" y="1971692"/>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19907" y="3584283"/>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31108" y="3584283"/>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886007" y="3580967"/>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62886" y="3579722"/>
              <a:ext cx="571217" cy="338555"/>
            </a:xfrm>
            <a:prstGeom prst="rect">
              <a:avLst/>
            </a:prstGeom>
            <a:noFill/>
          </p:spPr>
          <p:txBody>
            <a:bodyPr wrap="square" rtlCol="0">
              <a:spAutoFit/>
            </a:bodyPr>
            <a:lstStyle/>
            <a:p>
              <a:r>
                <a:rPr lang="en-US" sz="1050" b="1" dirty="0"/>
                <a:t>L</a:t>
              </a:r>
            </a:p>
          </p:txBody>
        </p:sp>
        <p:pic>
          <p:nvPicPr>
            <p:cNvPr id="2" name="Picture 1">
              <a:extLst>
                <a:ext uri="{FF2B5EF4-FFF2-40B4-BE49-F238E27FC236}">
                  <a16:creationId xmlns:a16="http://schemas.microsoft.com/office/drawing/2014/main" id="{D7145EFB-E325-6F4F-A661-02E74794E7EB}"/>
                </a:ext>
              </a:extLst>
            </p:cNvPr>
            <p:cNvPicPr>
              <a:picLocks noChangeAspect="1"/>
            </p:cNvPicPr>
            <p:nvPr/>
          </p:nvPicPr>
          <p:blipFill>
            <a:blip r:embed="rId4"/>
            <a:stretch>
              <a:fillRect/>
            </a:stretch>
          </p:blipFill>
          <p:spPr>
            <a:xfrm>
              <a:off x="1221002" y="858139"/>
              <a:ext cx="1097034" cy="1344168"/>
            </a:xfrm>
            <a:prstGeom prst="rect">
              <a:avLst/>
            </a:prstGeom>
          </p:spPr>
        </p:pic>
        <p:pic>
          <p:nvPicPr>
            <p:cNvPr id="3" name="Picture 2">
              <a:extLst>
                <a:ext uri="{FF2B5EF4-FFF2-40B4-BE49-F238E27FC236}">
                  <a16:creationId xmlns:a16="http://schemas.microsoft.com/office/drawing/2014/main" id="{30405CD1-5809-1542-A552-B10349A3BAA9}"/>
                </a:ext>
              </a:extLst>
            </p:cNvPr>
            <p:cNvPicPr>
              <a:picLocks noChangeAspect="1"/>
            </p:cNvPicPr>
            <p:nvPr/>
          </p:nvPicPr>
          <p:blipFill>
            <a:blip r:embed="rId5"/>
            <a:stretch>
              <a:fillRect/>
            </a:stretch>
          </p:blipFill>
          <p:spPr>
            <a:xfrm>
              <a:off x="3884001" y="855649"/>
              <a:ext cx="1097034" cy="1344168"/>
            </a:xfrm>
            <a:prstGeom prst="rect">
              <a:avLst/>
            </a:prstGeom>
          </p:spPr>
        </p:pic>
        <p:pic>
          <p:nvPicPr>
            <p:cNvPr id="9" name="Picture 8">
              <a:extLst>
                <a:ext uri="{FF2B5EF4-FFF2-40B4-BE49-F238E27FC236}">
                  <a16:creationId xmlns:a16="http://schemas.microsoft.com/office/drawing/2014/main" id="{B3F20063-BDC3-7D44-83CE-59ABC2F48A56}"/>
                </a:ext>
              </a:extLst>
            </p:cNvPr>
            <p:cNvPicPr>
              <a:picLocks noChangeAspect="1"/>
            </p:cNvPicPr>
            <p:nvPr/>
          </p:nvPicPr>
          <p:blipFill>
            <a:blip r:embed="rId6"/>
            <a:stretch>
              <a:fillRect/>
            </a:stretch>
          </p:blipFill>
          <p:spPr>
            <a:xfrm>
              <a:off x="1222487" y="2444496"/>
              <a:ext cx="1193477" cy="1344168"/>
            </a:xfrm>
            <a:prstGeom prst="rect">
              <a:avLst/>
            </a:prstGeom>
          </p:spPr>
        </p:pic>
        <p:pic>
          <p:nvPicPr>
            <p:cNvPr id="18" name="Picture 17">
              <a:extLst>
                <a:ext uri="{FF2B5EF4-FFF2-40B4-BE49-F238E27FC236}">
                  <a16:creationId xmlns:a16="http://schemas.microsoft.com/office/drawing/2014/main" id="{D414C009-8144-2442-80AA-4436FD7401C2}"/>
                </a:ext>
              </a:extLst>
            </p:cNvPr>
            <p:cNvPicPr>
              <a:picLocks noChangeAspect="1"/>
            </p:cNvPicPr>
            <p:nvPr/>
          </p:nvPicPr>
          <p:blipFill>
            <a:blip r:embed="rId7"/>
            <a:stretch>
              <a:fillRect/>
            </a:stretch>
          </p:blipFill>
          <p:spPr>
            <a:xfrm>
              <a:off x="3902352" y="2410967"/>
              <a:ext cx="1121145" cy="1344168"/>
            </a:xfrm>
            <a:prstGeom prst="rect">
              <a:avLst/>
            </a:prstGeom>
          </p:spPr>
        </p:pic>
        <p:pic>
          <p:nvPicPr>
            <p:cNvPr id="25" name="Picture 24">
              <a:extLst>
                <a:ext uri="{FF2B5EF4-FFF2-40B4-BE49-F238E27FC236}">
                  <a16:creationId xmlns:a16="http://schemas.microsoft.com/office/drawing/2014/main" id="{CFCE63E5-822F-3543-8392-F29B96FC9F5E}"/>
                </a:ext>
              </a:extLst>
            </p:cNvPr>
            <p:cNvPicPr>
              <a:picLocks noChangeAspect="1"/>
            </p:cNvPicPr>
            <p:nvPr/>
          </p:nvPicPr>
          <p:blipFill>
            <a:blip r:embed="rId8"/>
            <a:stretch>
              <a:fillRect/>
            </a:stretch>
          </p:blipFill>
          <p:spPr>
            <a:xfrm>
              <a:off x="2334749" y="721029"/>
              <a:ext cx="1524184" cy="1484595"/>
            </a:xfrm>
            <a:prstGeom prst="rect">
              <a:avLst/>
            </a:prstGeom>
          </p:spPr>
        </p:pic>
        <p:pic>
          <p:nvPicPr>
            <p:cNvPr id="22" name="Picture 21">
              <a:extLst>
                <a:ext uri="{FF2B5EF4-FFF2-40B4-BE49-F238E27FC236}">
                  <a16:creationId xmlns:a16="http://schemas.microsoft.com/office/drawing/2014/main" id="{B952037F-2A4C-BA4A-8EA1-5A76D5B51E4B}"/>
                </a:ext>
              </a:extLst>
            </p:cNvPr>
            <p:cNvPicPr>
              <a:picLocks noChangeAspect="1"/>
            </p:cNvPicPr>
            <p:nvPr/>
          </p:nvPicPr>
          <p:blipFill>
            <a:blip r:embed="rId9"/>
            <a:stretch>
              <a:fillRect/>
            </a:stretch>
          </p:blipFill>
          <p:spPr>
            <a:xfrm>
              <a:off x="4981035" y="715223"/>
              <a:ext cx="1530782" cy="1484595"/>
            </a:xfrm>
            <a:prstGeom prst="rect">
              <a:avLst/>
            </a:prstGeom>
          </p:spPr>
        </p:pic>
        <p:pic>
          <p:nvPicPr>
            <p:cNvPr id="26" name="Picture 25">
              <a:extLst>
                <a:ext uri="{FF2B5EF4-FFF2-40B4-BE49-F238E27FC236}">
                  <a16:creationId xmlns:a16="http://schemas.microsoft.com/office/drawing/2014/main" id="{5177CBDD-D73D-5446-B487-261030AA405C}"/>
                </a:ext>
              </a:extLst>
            </p:cNvPr>
            <p:cNvPicPr>
              <a:picLocks noChangeAspect="1"/>
            </p:cNvPicPr>
            <p:nvPr/>
          </p:nvPicPr>
          <p:blipFill>
            <a:blip r:embed="rId10"/>
            <a:stretch>
              <a:fillRect/>
            </a:stretch>
          </p:blipFill>
          <p:spPr>
            <a:xfrm>
              <a:off x="2397828" y="2301564"/>
              <a:ext cx="1519963" cy="1480481"/>
            </a:xfrm>
            <a:prstGeom prst="rect">
              <a:avLst/>
            </a:prstGeom>
          </p:spPr>
        </p:pic>
        <p:pic>
          <p:nvPicPr>
            <p:cNvPr id="27" name="Picture 26">
              <a:extLst>
                <a:ext uri="{FF2B5EF4-FFF2-40B4-BE49-F238E27FC236}">
                  <a16:creationId xmlns:a16="http://schemas.microsoft.com/office/drawing/2014/main" id="{0892550B-01C2-2442-833A-3C2A1D7A39DF}"/>
                </a:ext>
              </a:extLst>
            </p:cNvPr>
            <p:cNvPicPr>
              <a:picLocks noChangeAspect="1"/>
            </p:cNvPicPr>
            <p:nvPr/>
          </p:nvPicPr>
          <p:blipFill>
            <a:blip r:embed="rId11"/>
            <a:stretch>
              <a:fillRect/>
            </a:stretch>
          </p:blipFill>
          <p:spPr>
            <a:xfrm>
              <a:off x="5008407" y="2276884"/>
              <a:ext cx="1537380" cy="1478249"/>
            </a:xfrm>
            <a:prstGeom prst="rect">
              <a:avLst/>
            </a:prstGeom>
          </p:spPr>
        </p:pic>
        <p:pic>
          <p:nvPicPr>
            <p:cNvPr id="28" name="Picture 27">
              <a:extLst>
                <a:ext uri="{FF2B5EF4-FFF2-40B4-BE49-F238E27FC236}">
                  <a16:creationId xmlns:a16="http://schemas.microsoft.com/office/drawing/2014/main" id="{E02BBFA0-2F63-0B40-8F42-882D2D20E2E8}"/>
                </a:ext>
              </a:extLst>
            </p:cNvPr>
            <p:cNvPicPr>
              <a:picLocks noChangeAspect="1"/>
            </p:cNvPicPr>
            <p:nvPr/>
          </p:nvPicPr>
          <p:blipFill>
            <a:blip r:embed="rId12"/>
            <a:stretch>
              <a:fillRect/>
            </a:stretch>
          </p:blipFill>
          <p:spPr>
            <a:xfrm>
              <a:off x="5061859" y="3832201"/>
              <a:ext cx="1513381" cy="1480481"/>
            </a:xfrm>
            <a:prstGeom prst="rect">
              <a:avLst/>
            </a:prstGeom>
          </p:spPr>
        </p:pic>
        <p:pic>
          <p:nvPicPr>
            <p:cNvPr id="29" name="Picture 28">
              <a:extLst>
                <a:ext uri="{FF2B5EF4-FFF2-40B4-BE49-F238E27FC236}">
                  <a16:creationId xmlns:a16="http://schemas.microsoft.com/office/drawing/2014/main" id="{4B5FE7B0-E272-5740-AB4A-6F17462CA7CD}"/>
                </a:ext>
              </a:extLst>
            </p:cNvPr>
            <p:cNvPicPr>
              <a:picLocks noChangeAspect="1"/>
            </p:cNvPicPr>
            <p:nvPr/>
          </p:nvPicPr>
          <p:blipFill>
            <a:blip r:embed="rId13"/>
            <a:stretch>
              <a:fillRect/>
            </a:stretch>
          </p:blipFill>
          <p:spPr>
            <a:xfrm>
              <a:off x="3955803" y="3937853"/>
              <a:ext cx="1121145" cy="1344168"/>
            </a:xfrm>
            <a:prstGeom prst="rect">
              <a:avLst/>
            </a:prstGeom>
          </p:spPr>
        </p:pic>
        <p:pic>
          <p:nvPicPr>
            <p:cNvPr id="30" name="Picture 29">
              <a:extLst>
                <a:ext uri="{FF2B5EF4-FFF2-40B4-BE49-F238E27FC236}">
                  <a16:creationId xmlns:a16="http://schemas.microsoft.com/office/drawing/2014/main" id="{AB672231-2ED8-1648-8AA1-5AB9EA92FF02}"/>
                </a:ext>
              </a:extLst>
            </p:cNvPr>
            <p:cNvPicPr>
              <a:picLocks noChangeAspect="1"/>
            </p:cNvPicPr>
            <p:nvPr/>
          </p:nvPicPr>
          <p:blipFill>
            <a:blip r:embed="rId14"/>
            <a:stretch>
              <a:fillRect/>
            </a:stretch>
          </p:blipFill>
          <p:spPr>
            <a:xfrm>
              <a:off x="1213323" y="4040749"/>
              <a:ext cx="1235671" cy="1344168"/>
            </a:xfrm>
            <a:prstGeom prst="rect">
              <a:avLst/>
            </a:prstGeom>
          </p:spPr>
        </p:pic>
        <p:pic>
          <p:nvPicPr>
            <p:cNvPr id="33" name="Picture 32">
              <a:extLst>
                <a:ext uri="{FF2B5EF4-FFF2-40B4-BE49-F238E27FC236}">
                  <a16:creationId xmlns:a16="http://schemas.microsoft.com/office/drawing/2014/main" id="{BD836118-4C54-CE40-BDD7-6DBF603B0F53}"/>
                </a:ext>
              </a:extLst>
            </p:cNvPr>
            <p:cNvPicPr>
              <a:picLocks noChangeAspect="1"/>
            </p:cNvPicPr>
            <p:nvPr/>
          </p:nvPicPr>
          <p:blipFill>
            <a:blip r:embed="rId15"/>
            <a:stretch>
              <a:fillRect/>
            </a:stretch>
          </p:blipFill>
          <p:spPr>
            <a:xfrm>
              <a:off x="2390202" y="3907394"/>
              <a:ext cx="1565601" cy="1478249"/>
            </a:xfrm>
            <a:prstGeom prst="rect">
              <a:avLst/>
            </a:prstGeom>
          </p:spPr>
        </p:pic>
      </p:grpSp>
    </p:spTree>
    <p:extLst>
      <p:ext uri="{BB962C8B-B14F-4D97-AF65-F5344CB8AC3E}">
        <p14:creationId xmlns:p14="http://schemas.microsoft.com/office/powerpoint/2010/main" val="574516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E2EFAF15-5339-7443-8401-9596C0217B82}"/>
                  </a:ext>
                </a:extLst>
              </p:cNvPr>
              <p:cNvSpPr/>
              <p:nvPr/>
            </p:nvSpPr>
            <p:spPr>
              <a:xfrm>
                <a:off x="1500751" y="5915878"/>
                <a:ext cx="4563914" cy="2800767"/>
              </a:xfrm>
              <a:prstGeom prst="rect">
                <a:avLst/>
              </a:prstGeom>
            </p:spPr>
            <p:txBody>
              <a:bodyPr wrap="square">
                <a:spAutoFit/>
              </a:bodyPr>
              <a:lstStyle/>
              <a:p>
                <a:pPr algn="just"/>
                <a:r>
                  <a:rPr lang="en-US" sz="1100" b="1" dirty="0">
                    <a:latin typeface="Arial" panose="020B0604020202020204" pitchFamily="34" charset="0"/>
                    <a:cs typeface="Arial" panose="020B0604020202020204" pitchFamily="34" charset="0"/>
                  </a:rPr>
                  <a:t>Supplemental fig. 9. The effect of CBD on TLR 9 activated monocytes. </a:t>
                </a:r>
                <a:r>
                  <a:rPr lang="en-US" sz="1100" dirty="0">
                    <a:latin typeface="Arial" panose="020B0604020202020204" pitchFamily="34" charset="0"/>
                    <a:cs typeface="Arial" panose="020B0604020202020204" pitchFamily="34" charset="0"/>
                  </a:rPr>
                  <a:t>Monocytes were either unstimulated (U.S.), activated with TLR 9 agonist, CpG ODN, at 15 µg/mL (activation only control), or activated with CpG in combination with vehicle (0.03% ethanol;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then cultured for 22 hours (A,C, E, G, I, K, and M). These graphs present the unnormalized concentration of each cytokine and chemokine. Asterisks denote statistically  significant differences compared to U.S. (*p&lt; 0.05, **p &lt; 0.01, ***p &lt; 0.001) as determined by repeated measures one-way ANOVA with </a:t>
                </a:r>
                <a:r>
                  <a:rPr lang="en-US" sz="1100" dirty="0" err="1">
                    <a:latin typeface="Arial" panose="020B0604020202020204" pitchFamily="34" charset="0"/>
                    <a:cs typeface="Arial" panose="020B0604020202020204" pitchFamily="34" charset="0"/>
                  </a:rPr>
                  <a:t>Sidak’s</a:t>
                </a:r>
                <a:r>
                  <a:rPr lang="en-US" sz="1100" dirty="0">
                    <a:latin typeface="Arial" panose="020B0604020202020204" pitchFamily="34" charset="0"/>
                    <a:cs typeface="Arial" panose="020B0604020202020204" pitchFamily="34" charset="0"/>
                  </a:rPr>
                  <a:t> post-hoc test. Monocytes were activated with CpG ODN and treated with </a:t>
                </a:r>
                <a:r>
                  <a:rPr lang="en-US" sz="1100" dirty="0" err="1">
                    <a:latin typeface="Arial" panose="020B0604020202020204" pitchFamily="34" charset="0"/>
                    <a:cs typeface="Arial" panose="020B0604020202020204" pitchFamily="34" charset="0"/>
                  </a:rPr>
                  <a:t>Vh</a:t>
                </a:r>
                <a:r>
                  <a:rPr lang="en-US" sz="1100" dirty="0">
                    <a:latin typeface="Arial" panose="020B0604020202020204" pitchFamily="34" charset="0"/>
                    <a:cs typeface="Arial" panose="020B0604020202020204" pitchFamily="34" charset="0"/>
                  </a:rPr>
                  <a:t> or CBD (0.5, 1, 5, or 10 µM), then cultured for 22 hours (B, D, F, H, J, L, and N). After quantification of cytokine and chemokine, values were normalized to the CpG ODN activation only control and presented as a percentage. Statistically analyzed by repeated measures one-way ANOVA with Dunnett’s post-hoc test. All graphs are means </a:t>
                </a:r>
                <a14:m>
                  <m:oMath xmlns:m="http://schemas.openxmlformats.org/officeDocument/2006/math">
                    <m:r>
                      <a:rPr lang="en-US" sz="1100" i="1">
                        <a:latin typeface="Cambria Math" panose="02040503050406030204" pitchFamily="18" charset="0"/>
                        <a:ea typeface="Cambria Math" panose="02040503050406030204" pitchFamily="18" charset="0"/>
                      </a:rPr>
                      <m:t>±</m:t>
                    </m:r>
                  </m:oMath>
                </a14:m>
                <a:r>
                  <a:rPr lang="en-US" sz="1100" dirty="0">
                    <a:latin typeface="Arial" panose="020B0604020202020204" pitchFamily="34" charset="0"/>
                    <a:cs typeface="Arial" panose="020B0604020202020204" pitchFamily="34" charset="0"/>
                  </a:rPr>
                  <a:t> S.E.M. (A-N) (</a:t>
                </a:r>
                <a:r>
                  <a:rPr lang="en-US" sz="1100" i="1" dirty="0">
                    <a:latin typeface="Arial" panose="020B0604020202020204" pitchFamily="34" charset="0"/>
                    <a:cs typeface="Arial" panose="020B0604020202020204" pitchFamily="34" charset="0"/>
                  </a:rPr>
                  <a:t>n</a:t>
                </a:r>
                <a:r>
                  <a:rPr lang="en-US" sz="1100" dirty="0">
                    <a:latin typeface="Arial" panose="020B0604020202020204" pitchFamily="34" charset="0"/>
                    <a:cs typeface="Arial" panose="020B0604020202020204" pitchFamily="34" charset="0"/>
                  </a:rPr>
                  <a:t> = 6).</a:t>
                </a:r>
                <a:endParaRPr lang="en-US" sz="1100" b="1" dirty="0">
                  <a:latin typeface="Arial" panose="020B0604020202020204" pitchFamily="34" charset="0"/>
                  <a:cs typeface="Arial" panose="020B0604020202020204" pitchFamily="34" charset="0"/>
                </a:endParaRPr>
              </a:p>
            </p:txBody>
          </p:sp>
        </mc:Choice>
        <mc:Fallback xmlns="">
          <p:sp>
            <p:nvSpPr>
              <p:cNvPr id="24" name="Rectangle 23">
                <a:extLst>
                  <a:ext uri="{FF2B5EF4-FFF2-40B4-BE49-F238E27FC236}">
                    <a16:creationId xmlns:a16="http://schemas.microsoft.com/office/drawing/2014/main" id="{E2EFAF15-5339-7443-8401-9596C0217B82}"/>
                  </a:ext>
                </a:extLst>
              </p:cNvPr>
              <p:cNvSpPr>
                <a:spLocks noRot="1" noChangeAspect="1" noMove="1" noResize="1" noEditPoints="1" noAdjustHandles="1" noChangeArrowheads="1" noChangeShapeType="1" noTextEdit="1"/>
              </p:cNvSpPr>
              <p:nvPr/>
            </p:nvSpPr>
            <p:spPr>
              <a:xfrm>
                <a:off x="1500751" y="5915878"/>
                <a:ext cx="4563914" cy="2800767"/>
              </a:xfrm>
              <a:prstGeom prst="rect">
                <a:avLst/>
              </a:prstGeom>
              <a:blipFill>
                <a:blip r:embed="rId2"/>
                <a:stretch>
                  <a:fillRect b="-901"/>
                </a:stretch>
              </a:blipFill>
            </p:spPr>
            <p:txBody>
              <a:bodyPr/>
              <a:lstStyle/>
              <a:p>
                <a:r>
                  <a:rPr lang="en-US">
                    <a:noFill/>
                  </a:rPr>
                  <a:t> </a:t>
                </a:r>
              </a:p>
            </p:txBody>
          </p:sp>
        </mc:Fallback>
      </mc:AlternateContent>
      <p:grpSp>
        <p:nvGrpSpPr>
          <p:cNvPr id="30" name="Group 29">
            <a:extLst>
              <a:ext uri="{FF2B5EF4-FFF2-40B4-BE49-F238E27FC236}">
                <a16:creationId xmlns:a16="http://schemas.microsoft.com/office/drawing/2014/main" id="{9C82F722-DE91-6B45-A131-C479A7FEC7A3}"/>
              </a:ext>
            </a:extLst>
          </p:cNvPr>
          <p:cNvGrpSpPr/>
          <p:nvPr/>
        </p:nvGrpSpPr>
        <p:grpSpPr>
          <a:xfrm>
            <a:off x="1508212" y="319783"/>
            <a:ext cx="4569745" cy="5450075"/>
            <a:chOff x="1223547" y="426375"/>
            <a:chExt cx="5380835" cy="6417418"/>
          </a:xfrm>
        </p:grpSpPr>
        <p:sp>
          <p:nvSpPr>
            <p:cNvPr id="4" name="TextBox 3">
              <a:extLst>
                <a:ext uri="{FF2B5EF4-FFF2-40B4-BE49-F238E27FC236}">
                  <a16:creationId xmlns:a16="http://schemas.microsoft.com/office/drawing/2014/main" id="{543596B1-F443-3945-A431-5DD04E81070E}"/>
                </a:ext>
              </a:extLst>
            </p:cNvPr>
            <p:cNvSpPr txBox="1"/>
            <p:nvPr/>
          </p:nvSpPr>
          <p:spPr>
            <a:xfrm>
              <a:off x="1223547" y="430936"/>
              <a:ext cx="571217" cy="338555"/>
            </a:xfrm>
            <a:prstGeom prst="rect">
              <a:avLst/>
            </a:prstGeom>
            <a:noFill/>
          </p:spPr>
          <p:txBody>
            <a:bodyPr wrap="square" rtlCol="0">
              <a:spAutoFit/>
            </a:bodyPr>
            <a:lstStyle/>
            <a:p>
              <a:r>
                <a:rPr lang="en-US" sz="1050" b="1" dirty="0"/>
                <a:t>A</a:t>
              </a:r>
            </a:p>
          </p:txBody>
        </p:sp>
        <p:sp>
          <p:nvSpPr>
            <p:cNvPr id="5" name="TextBox 4">
              <a:extLst>
                <a:ext uri="{FF2B5EF4-FFF2-40B4-BE49-F238E27FC236}">
                  <a16:creationId xmlns:a16="http://schemas.microsoft.com/office/drawing/2014/main" id="{28574AA4-74AB-B449-B31B-F235B8D36EAC}"/>
                </a:ext>
              </a:extLst>
            </p:cNvPr>
            <p:cNvSpPr txBox="1"/>
            <p:nvPr/>
          </p:nvSpPr>
          <p:spPr>
            <a:xfrm>
              <a:off x="2334750" y="430936"/>
              <a:ext cx="571217" cy="338555"/>
            </a:xfrm>
            <a:prstGeom prst="rect">
              <a:avLst/>
            </a:prstGeom>
            <a:noFill/>
          </p:spPr>
          <p:txBody>
            <a:bodyPr wrap="square" rtlCol="0">
              <a:spAutoFit/>
            </a:bodyPr>
            <a:lstStyle/>
            <a:p>
              <a:r>
                <a:rPr lang="en-US" sz="1050" b="1" dirty="0"/>
                <a:t>B</a:t>
              </a:r>
            </a:p>
          </p:txBody>
        </p:sp>
        <p:sp>
          <p:nvSpPr>
            <p:cNvPr id="6" name="TextBox 5">
              <a:extLst>
                <a:ext uri="{FF2B5EF4-FFF2-40B4-BE49-F238E27FC236}">
                  <a16:creationId xmlns:a16="http://schemas.microsoft.com/office/drawing/2014/main" id="{91B9C116-2F93-7A4A-9448-40D57CFC1A5C}"/>
                </a:ext>
              </a:extLst>
            </p:cNvPr>
            <p:cNvSpPr txBox="1"/>
            <p:nvPr/>
          </p:nvSpPr>
          <p:spPr>
            <a:xfrm>
              <a:off x="3889647" y="427620"/>
              <a:ext cx="571217" cy="338555"/>
            </a:xfrm>
            <a:prstGeom prst="rect">
              <a:avLst/>
            </a:prstGeom>
            <a:noFill/>
          </p:spPr>
          <p:txBody>
            <a:bodyPr wrap="square" rtlCol="0">
              <a:spAutoFit/>
            </a:bodyPr>
            <a:lstStyle/>
            <a:p>
              <a:r>
                <a:rPr lang="en-US" sz="1050" b="1" dirty="0"/>
                <a:t>C</a:t>
              </a:r>
            </a:p>
          </p:txBody>
        </p:sp>
        <p:sp>
          <p:nvSpPr>
            <p:cNvPr id="7" name="TextBox 6">
              <a:extLst>
                <a:ext uri="{FF2B5EF4-FFF2-40B4-BE49-F238E27FC236}">
                  <a16:creationId xmlns:a16="http://schemas.microsoft.com/office/drawing/2014/main" id="{90FF85FE-94B8-574D-BAA2-954E48218BE8}"/>
                </a:ext>
              </a:extLst>
            </p:cNvPr>
            <p:cNvSpPr txBox="1"/>
            <p:nvPr/>
          </p:nvSpPr>
          <p:spPr>
            <a:xfrm>
              <a:off x="5066525" y="426375"/>
              <a:ext cx="571217" cy="338555"/>
            </a:xfrm>
            <a:prstGeom prst="rect">
              <a:avLst/>
            </a:prstGeom>
            <a:noFill/>
          </p:spPr>
          <p:txBody>
            <a:bodyPr wrap="square" rtlCol="0">
              <a:spAutoFit/>
            </a:bodyPr>
            <a:lstStyle/>
            <a:p>
              <a:r>
                <a:rPr lang="en-US" sz="1050" b="1" dirty="0"/>
                <a:t>D</a:t>
              </a:r>
            </a:p>
          </p:txBody>
        </p:sp>
        <p:sp>
          <p:nvSpPr>
            <p:cNvPr id="10" name="TextBox 9">
              <a:extLst>
                <a:ext uri="{FF2B5EF4-FFF2-40B4-BE49-F238E27FC236}">
                  <a16:creationId xmlns:a16="http://schemas.microsoft.com/office/drawing/2014/main" id="{026FC7D9-BDA2-EF40-8A4C-12F6B724FF35}"/>
                </a:ext>
              </a:extLst>
            </p:cNvPr>
            <p:cNvSpPr txBox="1"/>
            <p:nvPr/>
          </p:nvSpPr>
          <p:spPr>
            <a:xfrm>
              <a:off x="1270815" y="1965211"/>
              <a:ext cx="571217" cy="338555"/>
            </a:xfrm>
            <a:prstGeom prst="rect">
              <a:avLst/>
            </a:prstGeom>
            <a:noFill/>
          </p:spPr>
          <p:txBody>
            <a:bodyPr wrap="square" rtlCol="0">
              <a:spAutoFit/>
            </a:bodyPr>
            <a:lstStyle/>
            <a:p>
              <a:r>
                <a:rPr lang="en-US" sz="1050" b="1" dirty="0"/>
                <a:t>E</a:t>
              </a:r>
            </a:p>
          </p:txBody>
        </p:sp>
        <p:sp>
          <p:nvSpPr>
            <p:cNvPr id="11" name="TextBox 10">
              <a:extLst>
                <a:ext uri="{FF2B5EF4-FFF2-40B4-BE49-F238E27FC236}">
                  <a16:creationId xmlns:a16="http://schemas.microsoft.com/office/drawing/2014/main" id="{4D74A789-3F0A-5140-8942-DAC1BFACCB9C}"/>
                </a:ext>
              </a:extLst>
            </p:cNvPr>
            <p:cNvSpPr txBox="1"/>
            <p:nvPr/>
          </p:nvSpPr>
          <p:spPr>
            <a:xfrm>
              <a:off x="2382018" y="1965211"/>
              <a:ext cx="571217" cy="338555"/>
            </a:xfrm>
            <a:prstGeom prst="rect">
              <a:avLst/>
            </a:prstGeom>
            <a:noFill/>
          </p:spPr>
          <p:txBody>
            <a:bodyPr wrap="square" rtlCol="0">
              <a:spAutoFit/>
            </a:bodyPr>
            <a:lstStyle/>
            <a:p>
              <a:r>
                <a:rPr lang="en-US" sz="1050" b="1" dirty="0"/>
                <a:t>F</a:t>
              </a:r>
            </a:p>
          </p:txBody>
        </p:sp>
        <p:sp>
          <p:nvSpPr>
            <p:cNvPr id="12" name="TextBox 11">
              <a:extLst>
                <a:ext uri="{FF2B5EF4-FFF2-40B4-BE49-F238E27FC236}">
                  <a16:creationId xmlns:a16="http://schemas.microsoft.com/office/drawing/2014/main" id="{4F4E11B6-8E37-4B4C-891D-2F0F37B1CF40}"/>
                </a:ext>
              </a:extLst>
            </p:cNvPr>
            <p:cNvSpPr txBox="1"/>
            <p:nvPr/>
          </p:nvSpPr>
          <p:spPr>
            <a:xfrm>
              <a:off x="3936915" y="1961894"/>
              <a:ext cx="571217" cy="338555"/>
            </a:xfrm>
            <a:prstGeom prst="rect">
              <a:avLst/>
            </a:prstGeom>
            <a:noFill/>
          </p:spPr>
          <p:txBody>
            <a:bodyPr wrap="square" rtlCol="0">
              <a:spAutoFit/>
            </a:bodyPr>
            <a:lstStyle/>
            <a:p>
              <a:r>
                <a:rPr lang="en-US" sz="1050" b="1" dirty="0"/>
                <a:t>G</a:t>
              </a:r>
            </a:p>
          </p:txBody>
        </p:sp>
        <p:sp>
          <p:nvSpPr>
            <p:cNvPr id="13" name="TextBox 12">
              <a:extLst>
                <a:ext uri="{FF2B5EF4-FFF2-40B4-BE49-F238E27FC236}">
                  <a16:creationId xmlns:a16="http://schemas.microsoft.com/office/drawing/2014/main" id="{31660288-7A70-584D-AADD-A414936D1B74}"/>
                </a:ext>
              </a:extLst>
            </p:cNvPr>
            <p:cNvSpPr txBox="1"/>
            <p:nvPr/>
          </p:nvSpPr>
          <p:spPr>
            <a:xfrm>
              <a:off x="5113793" y="1960648"/>
              <a:ext cx="571217" cy="338555"/>
            </a:xfrm>
            <a:prstGeom prst="rect">
              <a:avLst/>
            </a:prstGeom>
            <a:noFill/>
          </p:spPr>
          <p:txBody>
            <a:bodyPr wrap="square" rtlCol="0">
              <a:spAutoFit/>
            </a:bodyPr>
            <a:lstStyle/>
            <a:p>
              <a:r>
                <a:rPr lang="en-US" sz="1050" b="1" dirty="0"/>
                <a:t>H</a:t>
              </a:r>
            </a:p>
          </p:txBody>
        </p:sp>
        <p:sp>
          <p:nvSpPr>
            <p:cNvPr id="14" name="TextBox 13">
              <a:extLst>
                <a:ext uri="{FF2B5EF4-FFF2-40B4-BE49-F238E27FC236}">
                  <a16:creationId xmlns:a16="http://schemas.microsoft.com/office/drawing/2014/main" id="{0054DC37-4977-754F-9FED-7DFF2E64BD3A}"/>
                </a:ext>
              </a:extLst>
            </p:cNvPr>
            <p:cNvSpPr txBox="1"/>
            <p:nvPr/>
          </p:nvSpPr>
          <p:spPr>
            <a:xfrm>
              <a:off x="1223548" y="3537288"/>
              <a:ext cx="571217" cy="338555"/>
            </a:xfrm>
            <a:prstGeom prst="rect">
              <a:avLst/>
            </a:prstGeom>
            <a:noFill/>
          </p:spPr>
          <p:txBody>
            <a:bodyPr wrap="square" rtlCol="0">
              <a:spAutoFit/>
            </a:bodyPr>
            <a:lstStyle/>
            <a:p>
              <a:r>
                <a:rPr lang="en-US" sz="1050" b="1" dirty="0"/>
                <a:t>I</a:t>
              </a:r>
            </a:p>
          </p:txBody>
        </p:sp>
        <p:sp>
          <p:nvSpPr>
            <p:cNvPr id="15" name="TextBox 14">
              <a:extLst>
                <a:ext uri="{FF2B5EF4-FFF2-40B4-BE49-F238E27FC236}">
                  <a16:creationId xmlns:a16="http://schemas.microsoft.com/office/drawing/2014/main" id="{69492FBF-DE0A-E042-83EB-ED19933ED64D}"/>
                </a:ext>
              </a:extLst>
            </p:cNvPr>
            <p:cNvSpPr txBox="1"/>
            <p:nvPr/>
          </p:nvSpPr>
          <p:spPr>
            <a:xfrm>
              <a:off x="2334751" y="3537288"/>
              <a:ext cx="571217" cy="338555"/>
            </a:xfrm>
            <a:prstGeom prst="rect">
              <a:avLst/>
            </a:prstGeom>
            <a:noFill/>
          </p:spPr>
          <p:txBody>
            <a:bodyPr wrap="square" rtlCol="0">
              <a:spAutoFit/>
            </a:bodyPr>
            <a:lstStyle/>
            <a:p>
              <a:r>
                <a:rPr lang="en-US" sz="1050" b="1" dirty="0"/>
                <a:t>J</a:t>
              </a:r>
            </a:p>
          </p:txBody>
        </p:sp>
        <p:sp>
          <p:nvSpPr>
            <p:cNvPr id="16" name="TextBox 15">
              <a:extLst>
                <a:ext uri="{FF2B5EF4-FFF2-40B4-BE49-F238E27FC236}">
                  <a16:creationId xmlns:a16="http://schemas.microsoft.com/office/drawing/2014/main" id="{519128A4-5135-7C40-B262-D1F630BF7B0F}"/>
                </a:ext>
              </a:extLst>
            </p:cNvPr>
            <p:cNvSpPr txBox="1"/>
            <p:nvPr/>
          </p:nvSpPr>
          <p:spPr>
            <a:xfrm>
              <a:off x="3889648" y="3533972"/>
              <a:ext cx="571217" cy="338555"/>
            </a:xfrm>
            <a:prstGeom prst="rect">
              <a:avLst/>
            </a:prstGeom>
            <a:noFill/>
          </p:spPr>
          <p:txBody>
            <a:bodyPr wrap="square" rtlCol="0">
              <a:spAutoFit/>
            </a:bodyPr>
            <a:lstStyle/>
            <a:p>
              <a:r>
                <a:rPr lang="en-US" sz="1050" b="1" dirty="0"/>
                <a:t>K</a:t>
              </a:r>
            </a:p>
          </p:txBody>
        </p:sp>
        <p:sp>
          <p:nvSpPr>
            <p:cNvPr id="17" name="TextBox 16">
              <a:extLst>
                <a:ext uri="{FF2B5EF4-FFF2-40B4-BE49-F238E27FC236}">
                  <a16:creationId xmlns:a16="http://schemas.microsoft.com/office/drawing/2014/main" id="{C9DF7DC0-AE45-5F41-8B1C-C70455E0950A}"/>
                </a:ext>
              </a:extLst>
            </p:cNvPr>
            <p:cNvSpPr txBox="1"/>
            <p:nvPr/>
          </p:nvSpPr>
          <p:spPr>
            <a:xfrm>
              <a:off x="5066527" y="3532727"/>
              <a:ext cx="571217" cy="338555"/>
            </a:xfrm>
            <a:prstGeom prst="rect">
              <a:avLst/>
            </a:prstGeom>
            <a:noFill/>
          </p:spPr>
          <p:txBody>
            <a:bodyPr wrap="square" rtlCol="0">
              <a:spAutoFit/>
            </a:bodyPr>
            <a:lstStyle/>
            <a:p>
              <a:r>
                <a:rPr lang="en-US" sz="1050" b="1" dirty="0"/>
                <a:t>L</a:t>
              </a:r>
            </a:p>
          </p:txBody>
        </p:sp>
        <p:sp>
          <p:nvSpPr>
            <p:cNvPr id="31" name="TextBox 30">
              <a:extLst>
                <a:ext uri="{FF2B5EF4-FFF2-40B4-BE49-F238E27FC236}">
                  <a16:creationId xmlns:a16="http://schemas.microsoft.com/office/drawing/2014/main" id="{D98C1B23-A373-9E4F-93F5-7AAE0D9D1030}"/>
                </a:ext>
              </a:extLst>
            </p:cNvPr>
            <p:cNvSpPr txBox="1"/>
            <p:nvPr/>
          </p:nvSpPr>
          <p:spPr>
            <a:xfrm>
              <a:off x="1235606" y="5090221"/>
              <a:ext cx="571217" cy="338555"/>
            </a:xfrm>
            <a:prstGeom prst="rect">
              <a:avLst/>
            </a:prstGeom>
            <a:noFill/>
          </p:spPr>
          <p:txBody>
            <a:bodyPr wrap="square" rtlCol="0">
              <a:spAutoFit/>
            </a:bodyPr>
            <a:lstStyle/>
            <a:p>
              <a:r>
                <a:rPr lang="en-US" sz="1050" b="1" dirty="0"/>
                <a:t>M</a:t>
              </a:r>
            </a:p>
          </p:txBody>
        </p:sp>
        <p:sp>
          <p:nvSpPr>
            <p:cNvPr id="32" name="TextBox 31">
              <a:extLst>
                <a:ext uri="{FF2B5EF4-FFF2-40B4-BE49-F238E27FC236}">
                  <a16:creationId xmlns:a16="http://schemas.microsoft.com/office/drawing/2014/main" id="{E835C262-D9B6-2F4C-9850-495D296D9E68}"/>
                </a:ext>
              </a:extLst>
            </p:cNvPr>
            <p:cNvSpPr txBox="1"/>
            <p:nvPr/>
          </p:nvSpPr>
          <p:spPr>
            <a:xfrm>
              <a:off x="2346808" y="5090221"/>
              <a:ext cx="571217" cy="338555"/>
            </a:xfrm>
            <a:prstGeom prst="rect">
              <a:avLst/>
            </a:prstGeom>
            <a:noFill/>
          </p:spPr>
          <p:txBody>
            <a:bodyPr wrap="square" rtlCol="0">
              <a:spAutoFit/>
            </a:bodyPr>
            <a:lstStyle/>
            <a:p>
              <a:r>
                <a:rPr lang="en-US" sz="1050" b="1" dirty="0"/>
                <a:t>N</a:t>
              </a:r>
            </a:p>
          </p:txBody>
        </p:sp>
        <p:pic>
          <p:nvPicPr>
            <p:cNvPr id="21" name="Picture 20">
              <a:extLst>
                <a:ext uri="{FF2B5EF4-FFF2-40B4-BE49-F238E27FC236}">
                  <a16:creationId xmlns:a16="http://schemas.microsoft.com/office/drawing/2014/main" id="{91497B64-CF78-9D4F-98E6-769459DBA4BB}"/>
                </a:ext>
              </a:extLst>
            </p:cNvPr>
            <p:cNvPicPr>
              <a:picLocks noChangeAspect="1"/>
            </p:cNvPicPr>
            <p:nvPr/>
          </p:nvPicPr>
          <p:blipFill>
            <a:blip r:embed="rId3"/>
            <a:stretch>
              <a:fillRect/>
            </a:stretch>
          </p:blipFill>
          <p:spPr>
            <a:xfrm>
              <a:off x="1272850" y="855649"/>
              <a:ext cx="1097034" cy="1344168"/>
            </a:xfrm>
            <a:prstGeom prst="rect">
              <a:avLst/>
            </a:prstGeom>
          </p:spPr>
        </p:pic>
        <p:pic>
          <p:nvPicPr>
            <p:cNvPr id="22" name="Picture 21">
              <a:extLst>
                <a:ext uri="{FF2B5EF4-FFF2-40B4-BE49-F238E27FC236}">
                  <a16:creationId xmlns:a16="http://schemas.microsoft.com/office/drawing/2014/main" id="{48566E92-2E89-934D-AD3B-A3C4E5185E2A}"/>
                </a:ext>
              </a:extLst>
            </p:cNvPr>
            <p:cNvPicPr>
              <a:picLocks noChangeAspect="1"/>
            </p:cNvPicPr>
            <p:nvPr/>
          </p:nvPicPr>
          <p:blipFill>
            <a:blip r:embed="rId4"/>
            <a:stretch>
              <a:fillRect/>
            </a:stretch>
          </p:blipFill>
          <p:spPr>
            <a:xfrm>
              <a:off x="3889647" y="855649"/>
              <a:ext cx="1127172" cy="1344168"/>
            </a:xfrm>
            <a:prstGeom prst="rect">
              <a:avLst/>
            </a:prstGeom>
          </p:spPr>
        </p:pic>
        <p:pic>
          <p:nvPicPr>
            <p:cNvPr id="23" name="Picture 22">
              <a:extLst>
                <a:ext uri="{FF2B5EF4-FFF2-40B4-BE49-F238E27FC236}">
                  <a16:creationId xmlns:a16="http://schemas.microsoft.com/office/drawing/2014/main" id="{D3870816-46E4-984D-BEC5-39AC0C219E98}"/>
                </a:ext>
              </a:extLst>
            </p:cNvPr>
            <p:cNvPicPr>
              <a:picLocks noChangeAspect="1"/>
            </p:cNvPicPr>
            <p:nvPr/>
          </p:nvPicPr>
          <p:blipFill>
            <a:blip r:embed="rId5"/>
            <a:stretch>
              <a:fillRect/>
            </a:stretch>
          </p:blipFill>
          <p:spPr>
            <a:xfrm>
              <a:off x="1270815" y="2424510"/>
              <a:ext cx="1060868" cy="1344168"/>
            </a:xfrm>
            <a:prstGeom prst="rect">
              <a:avLst/>
            </a:prstGeom>
          </p:spPr>
        </p:pic>
        <p:pic>
          <p:nvPicPr>
            <p:cNvPr id="25" name="Picture 24">
              <a:extLst>
                <a:ext uri="{FF2B5EF4-FFF2-40B4-BE49-F238E27FC236}">
                  <a16:creationId xmlns:a16="http://schemas.microsoft.com/office/drawing/2014/main" id="{BCF279C3-2F6A-6B44-BC88-83602AE5FCB9}"/>
                </a:ext>
              </a:extLst>
            </p:cNvPr>
            <p:cNvPicPr>
              <a:picLocks noChangeAspect="1"/>
            </p:cNvPicPr>
            <p:nvPr/>
          </p:nvPicPr>
          <p:blipFill>
            <a:blip r:embed="rId6"/>
            <a:stretch>
              <a:fillRect/>
            </a:stretch>
          </p:blipFill>
          <p:spPr>
            <a:xfrm>
              <a:off x="3883619" y="2414659"/>
              <a:ext cx="1133200" cy="1344168"/>
            </a:xfrm>
            <a:prstGeom prst="rect">
              <a:avLst/>
            </a:prstGeom>
          </p:spPr>
        </p:pic>
        <p:pic>
          <p:nvPicPr>
            <p:cNvPr id="26" name="Picture 25">
              <a:extLst>
                <a:ext uri="{FF2B5EF4-FFF2-40B4-BE49-F238E27FC236}">
                  <a16:creationId xmlns:a16="http://schemas.microsoft.com/office/drawing/2014/main" id="{DFB89542-4DDF-CA4A-B2EF-7DEDF010D10D}"/>
                </a:ext>
              </a:extLst>
            </p:cNvPr>
            <p:cNvPicPr>
              <a:picLocks noChangeAspect="1"/>
            </p:cNvPicPr>
            <p:nvPr/>
          </p:nvPicPr>
          <p:blipFill>
            <a:blip r:embed="rId7"/>
            <a:stretch>
              <a:fillRect/>
            </a:stretch>
          </p:blipFill>
          <p:spPr>
            <a:xfrm>
              <a:off x="1224707" y="3983520"/>
              <a:ext cx="1157310" cy="1344168"/>
            </a:xfrm>
            <a:prstGeom prst="rect">
              <a:avLst/>
            </a:prstGeom>
          </p:spPr>
        </p:pic>
        <p:pic>
          <p:nvPicPr>
            <p:cNvPr id="27" name="Picture 26">
              <a:extLst>
                <a:ext uri="{FF2B5EF4-FFF2-40B4-BE49-F238E27FC236}">
                  <a16:creationId xmlns:a16="http://schemas.microsoft.com/office/drawing/2014/main" id="{5354AF31-2A13-9140-9579-433AB36B76A0}"/>
                </a:ext>
              </a:extLst>
            </p:cNvPr>
            <p:cNvPicPr>
              <a:picLocks noChangeAspect="1"/>
            </p:cNvPicPr>
            <p:nvPr/>
          </p:nvPicPr>
          <p:blipFill>
            <a:blip r:embed="rId8"/>
            <a:stretch>
              <a:fillRect/>
            </a:stretch>
          </p:blipFill>
          <p:spPr>
            <a:xfrm>
              <a:off x="3883620" y="3983520"/>
              <a:ext cx="1127172" cy="1344168"/>
            </a:xfrm>
            <a:prstGeom prst="rect">
              <a:avLst/>
            </a:prstGeom>
          </p:spPr>
        </p:pic>
        <p:pic>
          <p:nvPicPr>
            <p:cNvPr id="28" name="Picture 27">
              <a:extLst>
                <a:ext uri="{FF2B5EF4-FFF2-40B4-BE49-F238E27FC236}">
                  <a16:creationId xmlns:a16="http://schemas.microsoft.com/office/drawing/2014/main" id="{57FDF3DE-235C-E849-AB6D-8A824D07964A}"/>
                </a:ext>
              </a:extLst>
            </p:cNvPr>
            <p:cNvPicPr>
              <a:picLocks noChangeAspect="1"/>
            </p:cNvPicPr>
            <p:nvPr/>
          </p:nvPicPr>
          <p:blipFill>
            <a:blip r:embed="rId9"/>
            <a:stretch>
              <a:fillRect/>
            </a:stretch>
          </p:blipFill>
          <p:spPr>
            <a:xfrm>
              <a:off x="1282874" y="5499625"/>
              <a:ext cx="1163338" cy="1344168"/>
            </a:xfrm>
            <a:prstGeom prst="rect">
              <a:avLst/>
            </a:prstGeom>
          </p:spPr>
        </p:pic>
        <p:pic>
          <p:nvPicPr>
            <p:cNvPr id="29" name="Picture 28">
              <a:extLst>
                <a:ext uri="{FF2B5EF4-FFF2-40B4-BE49-F238E27FC236}">
                  <a16:creationId xmlns:a16="http://schemas.microsoft.com/office/drawing/2014/main" id="{A8CF7C0F-A740-2041-BA01-E17F8003D2E1}"/>
                </a:ext>
              </a:extLst>
            </p:cNvPr>
            <p:cNvPicPr>
              <a:picLocks noChangeAspect="1"/>
            </p:cNvPicPr>
            <p:nvPr/>
          </p:nvPicPr>
          <p:blipFill>
            <a:blip r:embed="rId10"/>
            <a:stretch>
              <a:fillRect/>
            </a:stretch>
          </p:blipFill>
          <p:spPr>
            <a:xfrm>
              <a:off x="2331683" y="711958"/>
              <a:ext cx="1537381" cy="1484596"/>
            </a:xfrm>
            <a:prstGeom prst="rect">
              <a:avLst/>
            </a:prstGeom>
          </p:spPr>
        </p:pic>
        <p:pic>
          <p:nvPicPr>
            <p:cNvPr id="3" name="Picture 2">
              <a:extLst>
                <a:ext uri="{FF2B5EF4-FFF2-40B4-BE49-F238E27FC236}">
                  <a16:creationId xmlns:a16="http://schemas.microsoft.com/office/drawing/2014/main" id="{B72DAA39-751D-F74F-B7C0-73BA12F30F0D}"/>
                </a:ext>
              </a:extLst>
            </p:cNvPr>
            <p:cNvPicPr>
              <a:picLocks noChangeAspect="1"/>
            </p:cNvPicPr>
            <p:nvPr/>
          </p:nvPicPr>
          <p:blipFill>
            <a:blip r:embed="rId11"/>
            <a:stretch>
              <a:fillRect/>
            </a:stretch>
          </p:blipFill>
          <p:spPr>
            <a:xfrm>
              <a:off x="5066526" y="711958"/>
              <a:ext cx="1530990" cy="1484596"/>
            </a:xfrm>
            <a:prstGeom prst="rect">
              <a:avLst/>
            </a:prstGeom>
          </p:spPr>
        </p:pic>
        <p:pic>
          <p:nvPicPr>
            <p:cNvPr id="8" name="Picture 7">
              <a:extLst>
                <a:ext uri="{FF2B5EF4-FFF2-40B4-BE49-F238E27FC236}">
                  <a16:creationId xmlns:a16="http://schemas.microsoft.com/office/drawing/2014/main" id="{9581C6EF-7A1B-0F48-A77B-AF669BB5CD59}"/>
                </a:ext>
              </a:extLst>
            </p:cNvPr>
            <p:cNvPicPr>
              <a:picLocks noChangeAspect="1"/>
            </p:cNvPicPr>
            <p:nvPr/>
          </p:nvPicPr>
          <p:blipFill>
            <a:blip r:embed="rId12"/>
            <a:stretch>
              <a:fillRect/>
            </a:stretch>
          </p:blipFill>
          <p:spPr>
            <a:xfrm>
              <a:off x="2328251" y="2284083"/>
              <a:ext cx="1544243" cy="1484595"/>
            </a:xfrm>
            <a:prstGeom prst="rect">
              <a:avLst/>
            </a:prstGeom>
          </p:spPr>
        </p:pic>
        <p:pic>
          <p:nvPicPr>
            <p:cNvPr id="9" name="Picture 8">
              <a:extLst>
                <a:ext uri="{FF2B5EF4-FFF2-40B4-BE49-F238E27FC236}">
                  <a16:creationId xmlns:a16="http://schemas.microsoft.com/office/drawing/2014/main" id="{06DCB18D-561C-9D46-99F7-2ECEEF495B66}"/>
                </a:ext>
              </a:extLst>
            </p:cNvPr>
            <p:cNvPicPr>
              <a:picLocks noChangeAspect="1"/>
            </p:cNvPicPr>
            <p:nvPr/>
          </p:nvPicPr>
          <p:blipFill>
            <a:blip r:embed="rId13"/>
            <a:stretch>
              <a:fillRect/>
            </a:stretch>
          </p:blipFill>
          <p:spPr>
            <a:xfrm>
              <a:off x="5066525" y="2280983"/>
              <a:ext cx="1537381" cy="1490793"/>
            </a:xfrm>
            <a:prstGeom prst="rect">
              <a:avLst/>
            </a:prstGeom>
          </p:spPr>
        </p:pic>
        <p:pic>
          <p:nvPicPr>
            <p:cNvPr id="18" name="Picture 17">
              <a:extLst>
                <a:ext uri="{FF2B5EF4-FFF2-40B4-BE49-F238E27FC236}">
                  <a16:creationId xmlns:a16="http://schemas.microsoft.com/office/drawing/2014/main" id="{F4931829-45D5-4543-8971-46909C78F8C3}"/>
                </a:ext>
              </a:extLst>
            </p:cNvPr>
            <p:cNvPicPr>
              <a:picLocks noChangeAspect="1"/>
            </p:cNvPicPr>
            <p:nvPr/>
          </p:nvPicPr>
          <p:blipFill>
            <a:blip r:embed="rId14"/>
            <a:stretch>
              <a:fillRect/>
            </a:stretch>
          </p:blipFill>
          <p:spPr>
            <a:xfrm>
              <a:off x="2363892" y="3840504"/>
              <a:ext cx="1537854" cy="1484595"/>
            </a:xfrm>
            <a:prstGeom prst="rect">
              <a:avLst/>
            </a:prstGeom>
          </p:spPr>
        </p:pic>
        <p:pic>
          <p:nvPicPr>
            <p:cNvPr id="19" name="Picture 18">
              <a:extLst>
                <a:ext uri="{FF2B5EF4-FFF2-40B4-BE49-F238E27FC236}">
                  <a16:creationId xmlns:a16="http://schemas.microsoft.com/office/drawing/2014/main" id="{0C63B4FB-84FB-F441-8F66-37D3FF66E9C0}"/>
                </a:ext>
              </a:extLst>
            </p:cNvPr>
            <p:cNvPicPr>
              <a:picLocks noChangeAspect="1"/>
            </p:cNvPicPr>
            <p:nvPr/>
          </p:nvPicPr>
          <p:blipFill>
            <a:blip r:embed="rId15"/>
            <a:stretch>
              <a:fillRect/>
            </a:stretch>
          </p:blipFill>
          <p:spPr>
            <a:xfrm>
              <a:off x="5066527" y="3855931"/>
              <a:ext cx="1537855" cy="1484825"/>
            </a:xfrm>
            <a:prstGeom prst="rect">
              <a:avLst/>
            </a:prstGeom>
          </p:spPr>
        </p:pic>
        <p:pic>
          <p:nvPicPr>
            <p:cNvPr id="20" name="Picture 19">
              <a:extLst>
                <a:ext uri="{FF2B5EF4-FFF2-40B4-BE49-F238E27FC236}">
                  <a16:creationId xmlns:a16="http://schemas.microsoft.com/office/drawing/2014/main" id="{2C5D8F04-41D3-9A42-9F4C-611077806F24}"/>
                </a:ext>
              </a:extLst>
            </p:cNvPr>
            <p:cNvPicPr>
              <a:picLocks noChangeAspect="1"/>
            </p:cNvPicPr>
            <p:nvPr/>
          </p:nvPicPr>
          <p:blipFill>
            <a:blip r:embed="rId16"/>
            <a:stretch>
              <a:fillRect/>
            </a:stretch>
          </p:blipFill>
          <p:spPr>
            <a:xfrm>
              <a:off x="2383483" y="5359198"/>
              <a:ext cx="1530989" cy="1484595"/>
            </a:xfrm>
            <a:prstGeom prst="rect">
              <a:avLst/>
            </a:prstGeom>
          </p:spPr>
        </p:pic>
      </p:grpSp>
    </p:spTree>
    <p:extLst>
      <p:ext uri="{BB962C8B-B14F-4D97-AF65-F5344CB8AC3E}">
        <p14:creationId xmlns:p14="http://schemas.microsoft.com/office/powerpoint/2010/main" val="5337283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1706</TotalTime>
  <Words>2247</Words>
  <Application>Microsoft Macintosh PowerPoint</Application>
  <PresentationFormat>Letter Paper (8.5x11 in)</PresentationFormat>
  <Paragraphs>137</Paragraphs>
  <Slides>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figures</dc:title>
  <dc:creator>Sermet, Sera</dc:creator>
  <cp:lastModifiedBy>Sermet, Sera</cp:lastModifiedBy>
  <cp:revision>50</cp:revision>
  <dcterms:created xsi:type="dcterms:W3CDTF">2021-07-27T16:47:28Z</dcterms:created>
  <dcterms:modified xsi:type="dcterms:W3CDTF">2021-09-10T00:51:35Z</dcterms:modified>
</cp:coreProperties>
</file>