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C55765-8CD8-441A-84A4-43011D574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D35A2FA-D08A-4872-831E-E55419A0A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7D867B-A1C2-4CF0-902E-8C0A41FC7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CE9121-0714-4D61-95CF-6F7C44F98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6CF042-2852-4E3E-B3E1-919CDDC5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421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DC88F2-B7F0-44F5-8E00-BD398D71C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0C824F-1F2E-4117-BA65-84A2F89AA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764B02-58FC-46AF-95AB-8517185CA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66BE74-FBF1-4AF8-AB11-4F2F889E7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EC1E86-8E39-45FC-BE02-4EEB3A51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39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166063C-4ED2-48FF-BC1A-FB5F75306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E60825A-CAE6-4A63-B0B0-B56C27BA56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7EF89C-D8AC-413E-A550-DA31FE539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A14EBF-3434-4C4F-BCC6-DFBB45547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508D04-18F8-4F55-89DC-B016624F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44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77C61F-C26A-4193-931C-286161B6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08F9CE-F3F2-4D73-A971-3D41523B3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EF434D-9CD8-44CF-94C7-0D02C4C4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DF33A5-9016-412A-B979-22C5FA9C5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1E615F-C6CD-4387-82AE-C6EEACFA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013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758D06-6742-4882-AF78-4055E6491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216DBF-EC9F-4A53-A856-9B42E07B3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9C6006-2186-4A9E-BABA-0A40F34AA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C493F3-BEE3-42B1-836F-8943C7E21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7B96E0-B570-4B2B-92EF-C360D11A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76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B5F29-5C0C-4AAC-B5D7-EA8E346C0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6FA1FC-EE6B-41A3-9E17-C63E098C62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B9B4C5-247D-42DB-8C22-8AB102E2B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2028A99-F7B1-4C34-AF6F-50C807B4E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D4A9E91-63EB-43CF-B418-9C6F88073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06BA08-B764-491C-B1A1-DA0FDABD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154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3DC2D-BDF9-49A8-B1F6-865548E1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0EA15D6-F0C3-4404-9EDC-8B71E15D7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A71963-97FC-4527-A49A-BCB53BC4E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15972FD-79B7-4240-AEEC-F5BC9D44F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DA9A6E-9ECB-4DC6-8ABB-1EB3424655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AB14C38-FBFF-49F1-81A2-2BB5A0E2F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CFBF3BA-0815-4C22-82D9-DB167CEB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10506E3-A7F2-4EED-BF2D-63FD0335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84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98EDB5-D410-4282-BE4E-5DC938D5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7CEF11E-72BA-4827-996D-389A395EA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99C0DC5-A2B7-43CD-A913-FBD08BB51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86CB565-1E2F-4FA6-9BA4-874994AF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1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4C599AE-C88E-43F9-895C-92333D31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A470BAA-42ED-4C1F-BD23-A9D8DCC4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6EC6D7-FA60-4393-BB8A-EBEC7138B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11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A4CBDB-79B9-448C-906B-D28FEC2F5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5D489C-CE0C-4D3D-BD23-0D9F2791D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A39A3A3-C4A5-4EF1-A1B2-C6E5FF6FEA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9E5296-D752-4AE3-BCED-2BDC6CE99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4648FF-3770-424B-907F-95F9A2722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B970A55-3B57-4452-9734-2AA4A1808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760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4D15A4-B911-479B-982C-82891541D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2AADDEE-73E2-4193-BE79-A2B4AF9F0A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DE40B61-32ED-4671-83AD-4BA105ADD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4C3B5BD-CCA1-45FD-9B13-CB101651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C05915-B933-487F-AE69-5223DC938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D0C817-D965-4E6A-9929-3EA12D87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6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B7EBCA7-1ADD-4AF6-BF9D-AF2E2B988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58B4FA-81CA-42F5-B4E8-AE160D779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B9655F-01D3-435E-945D-AE700FDA9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E1772-AD27-45FF-A4EC-B9317200EB03}" type="datetimeFigureOut">
              <a:rPr lang="zh-CN" altLang="en-US" smtClean="0"/>
              <a:t>2021/9/26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288828-4327-4B73-A5AA-8DDC775536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210120-D235-455B-B555-85BFD18D8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A68A6-2AE3-4273-8F77-912927B31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4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D9848412-A55A-4D5F-9DAD-58B644B8343F}"/>
              </a:ext>
            </a:extLst>
          </p:cNvPr>
          <p:cNvSpPr txBox="1"/>
          <p:nvPr/>
        </p:nvSpPr>
        <p:spPr>
          <a:xfrm>
            <a:off x="1326775" y="2591367"/>
            <a:ext cx="9914965" cy="11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Aloperine ameliorates IMQ-induced psoriasis by attenuating Th17 differentiation and facilitating their conversion to Treg</a:t>
            </a:r>
            <a:endParaRPr lang="zh-CN" altLang="zh-CN" sz="1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3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>
            <a:extLst>
              <a:ext uri="{FF2B5EF4-FFF2-40B4-BE49-F238E27FC236}">
                <a16:creationId xmlns:a16="http://schemas.microsoft.com/office/drawing/2014/main" id="{1470EF19-8EC7-450E-A4F6-CC1FD087286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4" t="6943" r="5600" b="37631"/>
          <a:stretch>
            <a:fillRect/>
          </a:stretch>
        </p:blipFill>
        <p:spPr bwMode="auto">
          <a:xfrm>
            <a:off x="275580" y="2094094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2">
            <a:extLst>
              <a:ext uri="{FF2B5EF4-FFF2-40B4-BE49-F238E27FC236}">
                <a16:creationId xmlns:a16="http://schemas.microsoft.com/office/drawing/2014/main" id="{0EEA4146-94D3-46E1-8449-1D4611A254D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6" t="6943" r="5600" b="38402"/>
          <a:stretch>
            <a:fillRect/>
          </a:stretch>
        </p:blipFill>
        <p:spPr bwMode="auto">
          <a:xfrm>
            <a:off x="2147490" y="508974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4">
            <a:extLst>
              <a:ext uri="{FF2B5EF4-FFF2-40B4-BE49-F238E27FC236}">
                <a16:creationId xmlns:a16="http://schemas.microsoft.com/office/drawing/2014/main" id="{29EADAEA-3E33-421A-89D0-E2FFEAD27701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2" t="8574" r="5867" b="20752"/>
          <a:stretch>
            <a:fillRect/>
          </a:stretch>
        </p:blipFill>
        <p:spPr bwMode="auto">
          <a:xfrm>
            <a:off x="4355938" y="474999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6">
            <a:extLst>
              <a:ext uri="{FF2B5EF4-FFF2-40B4-BE49-F238E27FC236}">
                <a16:creationId xmlns:a16="http://schemas.microsoft.com/office/drawing/2014/main" id="{5ED395B7-982E-4E4E-B0FB-A0A727E8FB5A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3" t="6956" r="5049" b="38402"/>
          <a:stretch>
            <a:fillRect/>
          </a:stretch>
        </p:blipFill>
        <p:spPr bwMode="auto">
          <a:xfrm>
            <a:off x="4239737" y="2519906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F02A30D-5876-479D-B455-7DBED74E54E5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3" t="6557" r="6038" b="38402"/>
          <a:stretch>
            <a:fillRect/>
          </a:stretch>
        </p:blipFill>
        <p:spPr bwMode="auto">
          <a:xfrm>
            <a:off x="7187296" y="3611263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0">
            <a:extLst>
              <a:ext uri="{FF2B5EF4-FFF2-40B4-BE49-F238E27FC236}">
                <a16:creationId xmlns:a16="http://schemas.microsoft.com/office/drawing/2014/main" id="{9398F69F-3A48-472E-BC4E-60BC33B4AD30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1" t="6943" r="5067" b="38210"/>
          <a:stretch>
            <a:fillRect/>
          </a:stretch>
        </p:blipFill>
        <p:spPr bwMode="auto">
          <a:xfrm>
            <a:off x="4258786" y="4863610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1">
            <a:extLst>
              <a:ext uri="{FF2B5EF4-FFF2-40B4-BE49-F238E27FC236}">
                <a16:creationId xmlns:a16="http://schemas.microsoft.com/office/drawing/2014/main" id="{7889C676-6881-46CA-9EF9-18AAFBA976A8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6" t="7135" r="5537" b="38210"/>
          <a:stretch>
            <a:fillRect/>
          </a:stretch>
        </p:blipFill>
        <p:spPr bwMode="auto">
          <a:xfrm>
            <a:off x="2147490" y="3687471"/>
            <a:ext cx="1799523" cy="179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3">
            <a:extLst>
              <a:ext uri="{FF2B5EF4-FFF2-40B4-BE49-F238E27FC236}">
                <a16:creationId xmlns:a16="http://schemas.microsoft.com/office/drawing/2014/main" id="{244953BC-E81E-4A37-827E-00BA6AD5F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437" y="3894502"/>
            <a:ext cx="528300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FSC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A8346C04-7491-40BC-AFA7-41A7E9A08B9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6397" y="2220491"/>
            <a:ext cx="52837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SSC</a:t>
            </a:r>
          </a:p>
        </p:txBody>
      </p:sp>
      <p:sp>
        <p:nvSpPr>
          <p:cNvPr id="14" name="文本框 7">
            <a:extLst>
              <a:ext uri="{FF2B5EF4-FFF2-40B4-BE49-F238E27FC236}">
                <a16:creationId xmlns:a16="http://schemas.microsoft.com/office/drawing/2014/main" id="{DB4C912C-56D3-44F9-A92A-84BC5486E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9976" y="2309381"/>
            <a:ext cx="607672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CD45</a:t>
            </a:r>
          </a:p>
        </p:txBody>
      </p:sp>
      <p:sp>
        <p:nvSpPr>
          <p:cNvPr id="15" name="文本框 12">
            <a:extLst>
              <a:ext uri="{FF2B5EF4-FFF2-40B4-BE49-F238E27FC236}">
                <a16:creationId xmlns:a16="http://schemas.microsoft.com/office/drawing/2014/main" id="{5279E7EA-2CA1-452D-AFF6-16A035C650B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745514" y="420084"/>
            <a:ext cx="52837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SSC</a:t>
            </a:r>
          </a:p>
        </p:txBody>
      </p:sp>
      <p:sp>
        <p:nvSpPr>
          <p:cNvPr id="16" name="文本框 13">
            <a:extLst>
              <a:ext uri="{FF2B5EF4-FFF2-40B4-BE49-F238E27FC236}">
                <a16:creationId xmlns:a16="http://schemas.microsoft.com/office/drawing/2014/main" id="{EC587BD0-D0EB-4F89-92DC-6F5E0B594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9976" y="5487878"/>
            <a:ext cx="607672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CD45</a:t>
            </a:r>
          </a:p>
        </p:txBody>
      </p:sp>
      <p:sp>
        <p:nvSpPr>
          <p:cNvPr id="17" name="文本框 14">
            <a:extLst>
              <a:ext uri="{FF2B5EF4-FFF2-40B4-BE49-F238E27FC236}">
                <a16:creationId xmlns:a16="http://schemas.microsoft.com/office/drawing/2014/main" id="{D55B603F-C26D-40C2-B676-B9CA37F2163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810281" y="3894521"/>
            <a:ext cx="52837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SSC</a:t>
            </a:r>
          </a:p>
        </p:txBody>
      </p:sp>
      <p:sp>
        <p:nvSpPr>
          <p:cNvPr id="18" name="文本框 15">
            <a:extLst>
              <a:ext uri="{FF2B5EF4-FFF2-40B4-BE49-F238E27FC236}">
                <a16:creationId xmlns:a16="http://schemas.microsoft.com/office/drawing/2014/main" id="{41460451-725A-4624-A101-AEAC8BAF4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989" y="2222696"/>
            <a:ext cx="492107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CD4</a:t>
            </a:r>
          </a:p>
        </p:txBody>
      </p:sp>
      <p:sp>
        <p:nvSpPr>
          <p:cNvPr id="19" name="文本框 16">
            <a:extLst>
              <a:ext uri="{FF2B5EF4-FFF2-40B4-BE49-F238E27FC236}">
                <a16:creationId xmlns:a16="http://schemas.microsoft.com/office/drawing/2014/main" id="{9237E7C8-563A-4FAA-BBF7-EECD78EC063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953961" y="601396"/>
            <a:ext cx="52837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SSC</a:t>
            </a:r>
          </a:p>
        </p:txBody>
      </p:sp>
      <p:sp>
        <p:nvSpPr>
          <p:cNvPr id="20" name="文本框 17">
            <a:extLst>
              <a:ext uri="{FF2B5EF4-FFF2-40B4-BE49-F238E27FC236}">
                <a16:creationId xmlns:a16="http://schemas.microsoft.com/office/drawing/2014/main" id="{E54AD37F-19C2-4B9B-86B9-363F17EBB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6188" y="4320313"/>
            <a:ext cx="633706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CD11b</a:t>
            </a:r>
          </a:p>
        </p:txBody>
      </p:sp>
      <p:sp>
        <p:nvSpPr>
          <p:cNvPr id="21" name="文本框 18">
            <a:extLst>
              <a:ext uri="{FF2B5EF4-FFF2-40B4-BE49-F238E27FC236}">
                <a16:creationId xmlns:a16="http://schemas.microsoft.com/office/drawing/2014/main" id="{DC137456-4F4C-4E01-AD99-65CC2FAE5CC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85050" y="2699013"/>
            <a:ext cx="63379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CD11c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0D9980E4-8A70-4CF2-B475-8009457EC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3755" y="5411670"/>
            <a:ext cx="633706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CD11b</a:t>
            </a:r>
          </a:p>
        </p:txBody>
      </p:sp>
      <p:sp>
        <p:nvSpPr>
          <p:cNvPr id="23" name="文本框 20">
            <a:extLst>
              <a:ext uri="{FF2B5EF4-FFF2-40B4-BE49-F238E27FC236}">
                <a16:creationId xmlns:a16="http://schemas.microsoft.com/office/drawing/2014/main" id="{FFC0B322-ACBD-4A9E-9287-B0FF6631F22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763092" y="3770683"/>
            <a:ext cx="572828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F4/80</a:t>
            </a:r>
          </a:p>
        </p:txBody>
      </p:sp>
      <p:sp>
        <p:nvSpPr>
          <p:cNvPr id="24" name="文本框 21">
            <a:extLst>
              <a:ext uri="{FF2B5EF4-FFF2-40B4-BE49-F238E27FC236}">
                <a16:creationId xmlns:a16="http://schemas.microsoft.com/office/drawing/2014/main" id="{8FF5506D-AB9F-4011-9093-F6F36BF20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011" y="6592572"/>
            <a:ext cx="633706" cy="27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CD11b</a:t>
            </a:r>
          </a:p>
        </p:txBody>
      </p:sp>
      <p:sp>
        <p:nvSpPr>
          <p:cNvPr id="25" name="文本框 22">
            <a:extLst>
              <a:ext uri="{FF2B5EF4-FFF2-40B4-BE49-F238E27FC236}">
                <a16:creationId xmlns:a16="http://schemas.microsoft.com/office/drawing/2014/main" id="{31B2D228-8A80-4D36-9F3B-FB023220BF1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804099" y="5042717"/>
            <a:ext cx="633794" cy="27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</a:rPr>
              <a:t>Ly6G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D438AFC8-6B72-4237-B4C6-884FD15B013E}"/>
              </a:ext>
            </a:extLst>
          </p:cNvPr>
          <p:cNvSpPr/>
          <p:nvPr/>
        </p:nvSpPr>
        <p:spPr bwMode="auto">
          <a:xfrm>
            <a:off x="4307044" y="2992394"/>
            <a:ext cx="503536" cy="7919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0D00897-9CAA-4BF2-BF4F-6296A2645CDA}"/>
              </a:ext>
            </a:extLst>
          </p:cNvPr>
          <p:cNvSpPr/>
          <p:nvPr/>
        </p:nvSpPr>
        <p:spPr bwMode="auto">
          <a:xfrm rot="5400000">
            <a:off x="7895895" y="4351168"/>
            <a:ext cx="502971" cy="7924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253D83D8-A4FC-4469-B7A1-3B370D9920B4}"/>
              </a:ext>
            </a:extLst>
          </p:cNvPr>
          <p:cNvSpPr/>
          <p:nvPr/>
        </p:nvSpPr>
        <p:spPr bwMode="auto">
          <a:xfrm>
            <a:off x="5002343" y="5123987"/>
            <a:ext cx="742922" cy="85416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9" name="文本框 26">
            <a:extLst>
              <a:ext uri="{FF2B5EF4-FFF2-40B4-BE49-F238E27FC236}">
                <a16:creationId xmlns:a16="http://schemas.microsoft.com/office/drawing/2014/main" id="{8334CF43-0FC8-429E-AE85-BD6487EA3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661" y="4194887"/>
            <a:ext cx="945480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macrophage</a:t>
            </a:r>
          </a:p>
        </p:txBody>
      </p:sp>
      <p:sp>
        <p:nvSpPr>
          <p:cNvPr id="30" name="文本框 27">
            <a:extLst>
              <a:ext uri="{FF2B5EF4-FFF2-40B4-BE49-F238E27FC236}">
                <a16:creationId xmlns:a16="http://schemas.microsoft.com/office/drawing/2014/main" id="{627924EF-D98F-4D6F-8936-2782A8DF8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1864" y="4879487"/>
            <a:ext cx="945480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neutrophil</a:t>
            </a:r>
          </a:p>
        </p:txBody>
      </p:sp>
      <p:sp>
        <p:nvSpPr>
          <p:cNvPr id="31" name="文本框 28">
            <a:extLst>
              <a:ext uri="{FF2B5EF4-FFF2-40B4-BE49-F238E27FC236}">
                <a16:creationId xmlns:a16="http://schemas.microsoft.com/office/drawing/2014/main" id="{A6524409-2617-4086-9DA8-7D07C2F58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7044" y="2714236"/>
            <a:ext cx="1099144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dendritic cell</a:t>
            </a:r>
          </a:p>
        </p:txBody>
      </p:sp>
      <p:sp>
        <p:nvSpPr>
          <p:cNvPr id="32" name="文本框 29">
            <a:extLst>
              <a:ext uri="{FF2B5EF4-FFF2-40B4-BE49-F238E27FC236}">
                <a16:creationId xmlns:a16="http://schemas.microsoft.com/office/drawing/2014/main" id="{4D9A590A-658D-47A3-8DC2-EE52FB2C1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2829" y="229864"/>
            <a:ext cx="945480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CD4+ cell</a:t>
            </a:r>
          </a:p>
        </p:txBody>
      </p:sp>
      <p:sp>
        <p:nvSpPr>
          <p:cNvPr id="33" name="文本框 30">
            <a:extLst>
              <a:ext uri="{FF2B5EF4-FFF2-40B4-BE49-F238E27FC236}">
                <a16:creationId xmlns:a16="http://schemas.microsoft.com/office/drawing/2014/main" id="{F06976E8-C36E-49CB-A6AC-B6DE3081B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258" y="293687"/>
            <a:ext cx="945480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psoriasis </a:t>
            </a:r>
          </a:p>
        </p:txBody>
      </p:sp>
      <p:sp>
        <p:nvSpPr>
          <p:cNvPr id="34" name="文本框 31">
            <a:extLst>
              <a:ext uri="{FF2B5EF4-FFF2-40B4-BE49-F238E27FC236}">
                <a16:creationId xmlns:a16="http://schemas.microsoft.com/office/drawing/2014/main" id="{D4AA2170-46F2-4081-A6DC-668C483A8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20" y="5411035"/>
            <a:ext cx="1256618" cy="2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/>
              <a:t>air pounch model 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3434255" y="1251596"/>
            <a:ext cx="1157592" cy="194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V="1">
            <a:off x="3706249" y="4587357"/>
            <a:ext cx="3745138" cy="85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V="1">
            <a:off x="3690261" y="3733435"/>
            <a:ext cx="572362" cy="3845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3706249" y="5296313"/>
            <a:ext cx="278335" cy="5932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880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39</Words>
  <Application>Microsoft Office PowerPoint</Application>
  <PresentationFormat>宽屏</PresentationFormat>
  <Paragraphs>21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17727</dc:creator>
  <cp:lastModifiedBy>WFX</cp:lastModifiedBy>
  <cp:revision>4</cp:revision>
  <dcterms:created xsi:type="dcterms:W3CDTF">2021-09-25T07:28:26Z</dcterms:created>
  <dcterms:modified xsi:type="dcterms:W3CDTF">2021-09-26T06:01:49Z</dcterms:modified>
</cp:coreProperties>
</file>