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12"/>
    <p:restoredTop sz="94595"/>
  </p:normalViewPr>
  <p:slideViewPr>
    <p:cSldViewPr snapToGrid="0" snapToObjects="1">
      <p:cViewPr varScale="1">
        <p:scale>
          <a:sx n="102" d="100"/>
          <a:sy n="102" d="100"/>
        </p:scale>
        <p:origin x="6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AA1904-7F81-2D4D-A4D4-539CC5D332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8EF29CB-B5B7-3A46-825B-8AC9BDAB38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23EFCB-1741-FA4A-AB27-7A2331659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9C7E91D-AF23-FE49-B47A-4A2DB785F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98C41FD-F08F-3B45-9894-2DA6063D2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3990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6EEFE8-A612-DA45-804D-CAE0DD529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6B8B99D-BD3D-024C-B2BB-346546083F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60628A2-0495-A24E-8932-91B4F0CFA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7ED1144-5701-1648-99CD-00A6105D8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44F8ED-C040-B648-BCC9-5D967C08D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088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2A3D004-56DD-8F4D-8505-1BFA5F324C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869805C-CC62-2D42-97A4-303559B44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99809B2-2B9F-EF43-B26D-8C743E70F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78FB478-BBD1-B441-9921-B67BBC27F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4C8E26E-5119-8648-AE5C-48484C4FA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8038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99A0D6-075E-DC4D-9474-7783C10AE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6AB1382-1750-A045-BF98-938D334762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68980F-9E7E-F148-ACA0-A8209658E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02D75B-F10B-2D4E-90C1-DD818DF2A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D84104-744D-0044-9F80-60873E2F4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199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7B6B0C-2C33-5E42-BA6F-398B3E154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3BBE28-83EB-9149-A2AD-6EE2FD3E86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F95BE1-D95A-F249-914A-4A42DD2B2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E1C2707-C9AB-6041-91EA-58D8C548C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6C411EB-EEF9-2B4A-8727-B6A569D0F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430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CC03D3-7391-EE4A-A391-76D40C612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D034FF7-F9C9-8E47-8F1C-B16EEE9D92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3D9A28-8BB9-2548-B95E-67AF7E00B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7834CF8-117D-F448-836E-D58C1E2A8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7A4678C-C546-5342-86F3-9BE9A0514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E1B085B-479A-0843-83FD-902D1FE16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5158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0ED8AB-48C4-E34F-AD4F-25FAA0869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AFE6DD1-9C11-8249-AAAF-F84739369F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FD7A649-463A-6B44-8F8D-1D245F9B3E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A93ED29-4B97-3A44-8DFB-1F25C66120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F6179F6-75AE-3048-B332-7CB95D68A6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E2755DC-F609-7B4E-ACD0-45EAC6EB6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8076DAC-8EC1-E44E-96C8-705CF4029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DEEE2E2-1DB3-1D46-8ECE-C580DF2E2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2294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EAE0F8-BC18-3340-A9A1-380C86C66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A445747-2D3E-5747-A1F2-ABCF8A8E5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10586D6-6138-F444-A65C-DA33142D4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FB08212-A100-4C4A-B728-60E026F2D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572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309DFD3-D1AF-EA4D-B69D-D825B6A15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3376EBC-A537-4146-AB40-D8165AEBA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02EEE88-7DB1-9645-BF63-8C45997A7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2815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01FAEC-34A6-4A48-8EBD-8C599AD7E1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F3E00F-9F97-A849-B1F3-4170F4614E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BC4715C-971D-AA4E-8276-53CEF492BB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EBA28A6-23CA-714F-B8C3-745CA9201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B30CA8E-2A35-E043-BE98-89EA6D265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6A7896-F84A-EE40-94A0-E329576EF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272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408724-D696-A74D-99FC-D041DE7CE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65759AE-C355-0A47-99A5-7197236649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438199F-9750-D140-BBA6-C3F8BFDBCB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91C150D-88D2-EF45-BA1D-74F57B7A8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BE856B5-CA54-9241-9AE4-062B8E141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2DEF631-FA02-584B-A9F8-1212F2748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312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11C4F4D-9BD0-644D-BC11-0856C0371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B0A6C76-0518-1448-BC60-BFB3698629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F58D81D-ABCA-6A41-B68A-CD3592880B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8B1ED-D22E-804D-B956-AB221C5A81E4}" type="datetimeFigureOut">
              <a:rPr kumimoji="1" lang="ja-JP" altLang="en-US" smtClean="0"/>
              <a:t>2021/4/15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4E03FA-A0AD-204E-B63C-E1F100A5DC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C96B98-DE98-024A-8538-668AC871CB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9C74C-72E1-E940-A9DD-CF6837392C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010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8104658-4ACC-7248-9EC6-788EDFC71765}"/>
              </a:ext>
            </a:extLst>
          </p:cNvPr>
          <p:cNvSpPr txBox="1"/>
          <p:nvPr/>
        </p:nvSpPr>
        <p:spPr>
          <a:xfrm>
            <a:off x="3447418" y="1151278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>
                <a:latin typeface="Helvetica" pitchFamily="2" charset="0"/>
              </a:rPr>
              <a:t>GzmH</a:t>
            </a:r>
            <a:endParaRPr kumimoji="1" lang="ja-JP" altLang="en-US">
              <a:latin typeface="Helvetica" pitchFamily="2" charset="0"/>
            </a:endParaRPr>
          </a:p>
        </p:txBody>
      </p:sp>
      <p:pic>
        <p:nvPicPr>
          <p:cNvPr id="5" name="Picture 25" descr="A picture containing photo, sitting, box, door&#10;&#10;Description automatically generated">
            <a:extLst>
              <a:ext uri="{FF2B5EF4-FFF2-40B4-BE49-F238E27FC236}">
                <a16:creationId xmlns:a16="http://schemas.microsoft.com/office/drawing/2014/main" id="{7E1106B7-D252-B344-A3C3-ECF5F8D7EA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563" t="8128" r="23816" b="13018"/>
          <a:stretch/>
        </p:blipFill>
        <p:spPr>
          <a:xfrm>
            <a:off x="3090109" y="2247774"/>
            <a:ext cx="1491677" cy="3486188"/>
          </a:xfrm>
          <a:prstGeom prst="rect">
            <a:avLst/>
          </a:prstGeom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5FA7BBA-9254-9A44-8255-31E37215DEEA}"/>
              </a:ext>
            </a:extLst>
          </p:cNvPr>
          <p:cNvSpPr/>
          <p:nvPr/>
        </p:nvSpPr>
        <p:spPr>
          <a:xfrm>
            <a:off x="3677575" y="1431177"/>
            <a:ext cx="752227" cy="44026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600" dirty="0">
                <a:solidFill>
                  <a:schemeClr val="tx1"/>
                </a:solidFill>
                <a:latin typeface="Helvetica" pitchFamily="2" charset="0"/>
                <a:cs typeface="Helvetica"/>
              </a:rPr>
              <a:t>WCL</a:t>
            </a:r>
            <a:endParaRPr kumimoji="1" lang="ja-JP" altLang="en-US" sz="1600" dirty="0">
              <a:solidFill>
                <a:schemeClr val="tx1"/>
              </a:solidFill>
              <a:latin typeface="Helvetica" pitchFamily="2" charset="0"/>
              <a:cs typeface="Helvetica"/>
            </a:endParaRPr>
          </a:p>
        </p:txBody>
      </p:sp>
      <p:sp>
        <p:nvSpPr>
          <p:cNvPr id="7" name="正方形/長方形 5">
            <a:extLst>
              <a:ext uri="{FF2B5EF4-FFF2-40B4-BE49-F238E27FC236}">
                <a16:creationId xmlns:a16="http://schemas.microsoft.com/office/drawing/2014/main" id="{A4E6096A-EB84-9041-9B44-11DFBDC40D6A}"/>
              </a:ext>
            </a:extLst>
          </p:cNvPr>
          <p:cNvSpPr/>
          <p:nvPr/>
        </p:nvSpPr>
        <p:spPr>
          <a:xfrm>
            <a:off x="2760656" y="4779721"/>
            <a:ext cx="452726" cy="44026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dirty="0">
                <a:solidFill>
                  <a:schemeClr val="tx1"/>
                </a:solidFill>
                <a:latin typeface="Helvetica" pitchFamily="2" charset="0"/>
                <a:cs typeface="Helvetica"/>
              </a:rPr>
              <a:t>25</a:t>
            </a:r>
            <a:endParaRPr kumimoji="1" lang="ja-JP" altLang="en-US" sz="1200" dirty="0">
              <a:solidFill>
                <a:schemeClr val="tx1"/>
              </a:solidFill>
              <a:latin typeface="Helvetica" pitchFamily="2" charset="0"/>
              <a:cs typeface="Helvetica"/>
            </a:endParaRPr>
          </a:p>
        </p:txBody>
      </p:sp>
      <p:sp>
        <p:nvSpPr>
          <p:cNvPr id="8" name="正方形/長方形 5">
            <a:extLst>
              <a:ext uri="{FF2B5EF4-FFF2-40B4-BE49-F238E27FC236}">
                <a16:creationId xmlns:a16="http://schemas.microsoft.com/office/drawing/2014/main" id="{2777E579-7F6B-E64D-9802-06796C79592E}"/>
              </a:ext>
            </a:extLst>
          </p:cNvPr>
          <p:cNvSpPr/>
          <p:nvPr/>
        </p:nvSpPr>
        <p:spPr>
          <a:xfrm>
            <a:off x="2760656" y="4216116"/>
            <a:ext cx="452726" cy="44026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dirty="0">
                <a:solidFill>
                  <a:schemeClr val="tx1"/>
                </a:solidFill>
                <a:latin typeface="Helvetica" pitchFamily="2" charset="0"/>
                <a:cs typeface="Helvetica"/>
              </a:rPr>
              <a:t>37</a:t>
            </a:r>
            <a:endParaRPr kumimoji="1" lang="ja-JP" altLang="en-US" sz="1200" dirty="0">
              <a:solidFill>
                <a:schemeClr val="tx1"/>
              </a:solidFill>
              <a:latin typeface="Helvetica" pitchFamily="2" charset="0"/>
              <a:cs typeface="Helvetica"/>
            </a:endParaRPr>
          </a:p>
        </p:txBody>
      </p:sp>
      <p:sp>
        <p:nvSpPr>
          <p:cNvPr id="11" name="正方形/長方形 5">
            <a:extLst>
              <a:ext uri="{FF2B5EF4-FFF2-40B4-BE49-F238E27FC236}">
                <a16:creationId xmlns:a16="http://schemas.microsoft.com/office/drawing/2014/main" id="{230E0A47-D1A9-7240-BE85-477C245D381A}"/>
              </a:ext>
            </a:extLst>
          </p:cNvPr>
          <p:cNvSpPr/>
          <p:nvPr/>
        </p:nvSpPr>
        <p:spPr>
          <a:xfrm>
            <a:off x="3576977" y="1779979"/>
            <a:ext cx="745266" cy="52986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dirty="0">
                <a:solidFill>
                  <a:schemeClr val="tx1"/>
                </a:solidFill>
                <a:latin typeface="Helvetica" pitchFamily="2" charset="0"/>
                <a:cs typeface="Helvetica"/>
              </a:rPr>
              <a:t>WT</a:t>
            </a:r>
            <a:endParaRPr kumimoji="1" lang="ja-JP" altLang="en-US" sz="1200" dirty="0">
              <a:solidFill>
                <a:schemeClr val="tx1"/>
              </a:solidFill>
              <a:latin typeface="Helvetica" pitchFamily="2" charset="0"/>
              <a:cs typeface="Helvetica"/>
            </a:endParaRPr>
          </a:p>
        </p:txBody>
      </p:sp>
      <p:sp>
        <p:nvSpPr>
          <p:cNvPr id="12" name="正方形/長方形 5">
            <a:extLst>
              <a:ext uri="{FF2B5EF4-FFF2-40B4-BE49-F238E27FC236}">
                <a16:creationId xmlns:a16="http://schemas.microsoft.com/office/drawing/2014/main" id="{D3B34ED9-4360-AF4C-971D-3B9758A39E02}"/>
              </a:ext>
            </a:extLst>
          </p:cNvPr>
          <p:cNvSpPr/>
          <p:nvPr/>
        </p:nvSpPr>
        <p:spPr>
          <a:xfrm>
            <a:off x="3866764" y="1779979"/>
            <a:ext cx="1228660" cy="52986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dirty="0">
                <a:solidFill>
                  <a:schemeClr val="tx1"/>
                </a:solidFill>
                <a:latin typeface="Helvetica" pitchFamily="2" charset="0"/>
                <a:cs typeface="Helvetica"/>
              </a:rPr>
              <a:t>ΔGZMB</a:t>
            </a:r>
            <a:endParaRPr kumimoji="1" lang="ja-JP" altLang="en-US" sz="1200" dirty="0">
              <a:solidFill>
                <a:schemeClr val="tx1"/>
              </a:solidFill>
              <a:latin typeface="Helvetica" pitchFamily="2" charset="0"/>
              <a:cs typeface="Helvetica"/>
            </a:endParaRP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146C20BD-4E97-A04D-881E-7D7C8ECB7D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7080" y="2247774"/>
            <a:ext cx="1546852" cy="3486188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44FFFA7-2101-AF43-8F84-EF0AEF88446E}"/>
              </a:ext>
            </a:extLst>
          </p:cNvPr>
          <p:cNvSpPr txBox="1"/>
          <p:nvPr/>
        </p:nvSpPr>
        <p:spPr>
          <a:xfrm>
            <a:off x="7337718" y="1151278"/>
            <a:ext cx="1150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etica" pitchFamily="2" charset="0"/>
              </a:rPr>
              <a:t>α</a:t>
            </a:r>
            <a:r>
              <a:rPr lang="en-US" altLang="ja-JP" dirty="0">
                <a:latin typeface="Helvetica" pitchFamily="2" charset="0"/>
                <a:cs typeface="Helvetica"/>
              </a:rPr>
              <a:t>-Tubulin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BB7DABC-1688-A24E-9569-C76C50059C39}"/>
              </a:ext>
            </a:extLst>
          </p:cNvPr>
          <p:cNvSpPr txBox="1"/>
          <p:nvPr/>
        </p:nvSpPr>
        <p:spPr>
          <a:xfrm>
            <a:off x="5393299" y="433144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Helvetica" pitchFamily="2" charset="0"/>
              </a:rPr>
              <a:t>sFig5D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16" name="正方形/長方形 20">
            <a:extLst>
              <a:ext uri="{FF2B5EF4-FFF2-40B4-BE49-F238E27FC236}">
                <a16:creationId xmlns:a16="http://schemas.microsoft.com/office/drawing/2014/main" id="{586D7CF1-C56D-104D-90A6-3412F7F8AC54}"/>
              </a:ext>
            </a:extLst>
          </p:cNvPr>
          <p:cNvSpPr/>
          <p:nvPr/>
        </p:nvSpPr>
        <p:spPr>
          <a:xfrm>
            <a:off x="6597042" y="4260509"/>
            <a:ext cx="596065" cy="43904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  <a:latin typeface="Helvetica"/>
                <a:cs typeface="Helvetica"/>
              </a:rPr>
              <a:t>37</a:t>
            </a:r>
          </a:p>
        </p:txBody>
      </p:sp>
      <p:sp>
        <p:nvSpPr>
          <p:cNvPr id="17" name="正方形/長方形 20">
            <a:extLst>
              <a:ext uri="{FF2B5EF4-FFF2-40B4-BE49-F238E27FC236}">
                <a16:creationId xmlns:a16="http://schemas.microsoft.com/office/drawing/2014/main" id="{7E73A840-50B2-0043-BF7A-6ACCF1FCE06D}"/>
              </a:ext>
            </a:extLst>
          </p:cNvPr>
          <p:cNvSpPr/>
          <p:nvPr/>
        </p:nvSpPr>
        <p:spPr>
          <a:xfrm>
            <a:off x="6597041" y="3721114"/>
            <a:ext cx="596065" cy="59144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200" dirty="0">
                <a:solidFill>
                  <a:schemeClr val="tx1"/>
                </a:solidFill>
                <a:latin typeface="Helvetica"/>
                <a:cs typeface="Helvetica"/>
              </a:rPr>
              <a:t>50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D210008-1AF4-6746-BC16-92E4014B05F8}"/>
              </a:ext>
            </a:extLst>
          </p:cNvPr>
          <p:cNvSpPr/>
          <p:nvPr/>
        </p:nvSpPr>
        <p:spPr>
          <a:xfrm>
            <a:off x="7586121" y="1431177"/>
            <a:ext cx="752227" cy="440264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600" dirty="0">
                <a:solidFill>
                  <a:schemeClr val="tx1"/>
                </a:solidFill>
                <a:latin typeface="Helvetica" pitchFamily="2" charset="0"/>
                <a:cs typeface="Helvetica"/>
              </a:rPr>
              <a:t>WCL</a:t>
            </a:r>
            <a:endParaRPr kumimoji="1" lang="ja-JP" altLang="en-US" sz="1600" dirty="0">
              <a:solidFill>
                <a:schemeClr val="tx1"/>
              </a:solidFill>
              <a:latin typeface="Helvetica" pitchFamily="2" charset="0"/>
              <a:cs typeface="Helvetica"/>
            </a:endParaRPr>
          </a:p>
        </p:txBody>
      </p:sp>
      <p:sp>
        <p:nvSpPr>
          <p:cNvPr id="19" name="正方形/長方形 5">
            <a:extLst>
              <a:ext uri="{FF2B5EF4-FFF2-40B4-BE49-F238E27FC236}">
                <a16:creationId xmlns:a16="http://schemas.microsoft.com/office/drawing/2014/main" id="{60923154-ACE8-3E41-AF9F-66FF997EF656}"/>
              </a:ext>
            </a:extLst>
          </p:cNvPr>
          <p:cNvSpPr/>
          <p:nvPr/>
        </p:nvSpPr>
        <p:spPr>
          <a:xfrm>
            <a:off x="7485523" y="1779979"/>
            <a:ext cx="745266" cy="52986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dirty="0">
                <a:solidFill>
                  <a:schemeClr val="tx1"/>
                </a:solidFill>
                <a:latin typeface="Helvetica" pitchFamily="2" charset="0"/>
                <a:cs typeface="Helvetica"/>
              </a:rPr>
              <a:t>WT</a:t>
            </a:r>
            <a:endParaRPr kumimoji="1" lang="ja-JP" altLang="en-US" sz="1200" dirty="0">
              <a:solidFill>
                <a:schemeClr val="tx1"/>
              </a:solidFill>
              <a:latin typeface="Helvetica" pitchFamily="2" charset="0"/>
              <a:cs typeface="Helvetica"/>
            </a:endParaRPr>
          </a:p>
        </p:txBody>
      </p:sp>
      <p:sp>
        <p:nvSpPr>
          <p:cNvPr id="20" name="正方形/長方形 5">
            <a:extLst>
              <a:ext uri="{FF2B5EF4-FFF2-40B4-BE49-F238E27FC236}">
                <a16:creationId xmlns:a16="http://schemas.microsoft.com/office/drawing/2014/main" id="{187D75B5-8573-BB41-9A05-8457FE0ABE21}"/>
              </a:ext>
            </a:extLst>
          </p:cNvPr>
          <p:cNvSpPr/>
          <p:nvPr/>
        </p:nvSpPr>
        <p:spPr>
          <a:xfrm>
            <a:off x="7775310" y="1779979"/>
            <a:ext cx="1228660" cy="529869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200" dirty="0">
                <a:solidFill>
                  <a:schemeClr val="tx1"/>
                </a:solidFill>
                <a:latin typeface="Helvetica" pitchFamily="2" charset="0"/>
                <a:cs typeface="Helvetica"/>
              </a:rPr>
              <a:t>ΔGZMB</a:t>
            </a:r>
            <a:endParaRPr kumimoji="1" lang="ja-JP" altLang="en-US" sz="1200" dirty="0">
              <a:solidFill>
                <a:schemeClr val="tx1"/>
              </a:solidFill>
              <a:latin typeface="Helvetica" pitchFamily="2" charset="0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069107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13</Words>
  <Application>Microsoft Macintosh PowerPoint</Application>
  <PresentationFormat>ワイド画面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Helvetica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榎本　豊</dc:creator>
  <cp:lastModifiedBy>榎本　豊</cp:lastModifiedBy>
  <cp:revision>34</cp:revision>
  <dcterms:created xsi:type="dcterms:W3CDTF">2021-04-15T05:30:22Z</dcterms:created>
  <dcterms:modified xsi:type="dcterms:W3CDTF">2021-04-15T08:03:13Z</dcterms:modified>
</cp:coreProperties>
</file>