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12"/>
    <p:restoredTop sz="94595"/>
  </p:normalViewPr>
  <p:slideViewPr>
    <p:cSldViewPr snapToGrid="0" snapToObjects="1">
      <p:cViewPr varScale="1">
        <p:scale>
          <a:sx n="102" d="100"/>
          <a:sy n="102" d="100"/>
        </p:scale>
        <p:origin x="6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AA1904-7F81-2D4D-A4D4-539CC5D332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8EF29CB-B5B7-3A46-825B-8AC9BDAB38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23EFCB-1741-FA4A-AB27-7A2331659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B1ED-D22E-804D-B956-AB221C5A81E4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9C7E91D-AF23-FE49-B47A-4A2DB785F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98C41FD-F08F-3B45-9894-2DA6063D2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C74C-72E1-E940-A9DD-CF6837392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3990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6EEFE8-A612-DA45-804D-CAE0DD529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6B8B99D-BD3D-024C-B2BB-346546083F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60628A2-0495-A24E-8932-91B4F0CFA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B1ED-D22E-804D-B956-AB221C5A81E4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7ED1144-5701-1648-99CD-00A6105D8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44F8ED-C040-B648-BCC9-5D967C08D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C74C-72E1-E940-A9DD-CF6837392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7088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2A3D004-56DD-8F4D-8505-1BFA5F324C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869805C-CC62-2D42-97A4-303559B44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99809B2-2B9F-EF43-B26D-8C743E70F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B1ED-D22E-804D-B956-AB221C5A81E4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78FB478-BBD1-B441-9921-B67BBC27F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4C8E26E-5119-8648-AE5C-48484C4FA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C74C-72E1-E940-A9DD-CF6837392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8038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99A0D6-075E-DC4D-9474-7783C10AE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6AB1382-1750-A045-BF98-938D334762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768980F-9E7E-F148-ACA0-A8209658E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B1ED-D22E-804D-B956-AB221C5A81E4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602D75B-F10B-2D4E-90C1-DD818DF2A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FD84104-744D-0044-9F80-60873E2F4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C74C-72E1-E940-A9DD-CF6837392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4199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7B6B0C-2C33-5E42-BA6F-398B3E154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23BBE28-83EB-9149-A2AD-6EE2FD3E86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9F95BE1-D95A-F249-914A-4A42DD2B2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B1ED-D22E-804D-B956-AB221C5A81E4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E1C2707-C9AB-6041-91EA-58D8C548C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6C411EB-EEF9-2B4A-8727-B6A569D0F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C74C-72E1-E940-A9DD-CF6837392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2430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CC03D3-7391-EE4A-A391-76D40C612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D034FF7-F9C9-8E47-8F1C-B16EEE9D92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53D9A28-8BB9-2548-B95E-67AF7E00B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7834CF8-117D-F448-836E-D58C1E2A8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B1ED-D22E-804D-B956-AB221C5A81E4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7A4678C-C546-5342-86F3-9BE9A0514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E1B085B-479A-0843-83FD-902D1FE16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C74C-72E1-E940-A9DD-CF6837392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5158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0ED8AB-48C4-E34F-AD4F-25FAA0869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AFE6DD1-9C11-8249-AAAF-F84739369F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FD7A649-463A-6B44-8F8D-1D245F9B3E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A93ED29-4B97-3A44-8DFB-1F25C66120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F6179F6-75AE-3048-B332-7CB95D68A6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E2755DC-F609-7B4E-ACD0-45EAC6EB6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B1ED-D22E-804D-B956-AB221C5A81E4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8076DAC-8EC1-E44E-96C8-705CF4029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DEEE2E2-1DB3-1D46-8ECE-C580DF2E2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C74C-72E1-E940-A9DD-CF6837392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2294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EAE0F8-BC18-3340-A9A1-380C86C66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A445747-2D3E-5747-A1F2-ABCF8A8E5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B1ED-D22E-804D-B956-AB221C5A81E4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10586D6-6138-F444-A65C-DA33142D4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FB08212-A100-4C4A-B728-60E026F2D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C74C-72E1-E940-A9DD-CF6837392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3572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309DFD3-D1AF-EA4D-B69D-D825B6A15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B1ED-D22E-804D-B956-AB221C5A81E4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3376EBC-A537-4146-AB40-D8165AEBA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02EEE88-7DB1-9645-BF63-8C45997A7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C74C-72E1-E940-A9DD-CF6837392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2815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01FAEC-34A6-4A48-8EBD-8C599AD7E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F3E00F-9F97-A849-B1F3-4170F4614E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BC4715C-971D-AA4E-8276-53CEF492BB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EBA28A6-23CA-714F-B8C3-745CA9201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B1ED-D22E-804D-B956-AB221C5A81E4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B30CA8E-2A35-E043-BE98-89EA6D265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56A7896-F84A-EE40-94A0-E329576EF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C74C-72E1-E940-A9DD-CF6837392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272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408724-D696-A74D-99FC-D041DE7CE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65759AE-C355-0A47-99A5-7197236649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438199F-9750-D140-BBA6-C3F8BFDBCB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91C150D-88D2-EF45-BA1D-74F57B7A8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B1ED-D22E-804D-B956-AB221C5A81E4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BE856B5-CA54-9241-9AE4-062B8E141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2DEF631-FA02-584B-A9F8-1212F2748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C74C-72E1-E940-A9DD-CF6837392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4312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11C4F4D-9BD0-644D-BC11-0856C0371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B0A6C76-0518-1448-BC60-BFB3698629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F58D81D-ABCA-6A41-B68A-CD3592880B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8B1ED-D22E-804D-B956-AB221C5A81E4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4E03FA-A0AD-204E-B63C-E1F100A5DC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3C96B98-DE98-024A-8538-668AC871CB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9C74C-72E1-E940-A9DD-CF6837392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0105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676B155D-B09D-1A41-8128-EA79B360ED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828" y="1886837"/>
            <a:ext cx="1244545" cy="260223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CB0B139-98D8-5146-86EE-81B6C653FC4E}"/>
              </a:ext>
            </a:extLst>
          </p:cNvPr>
          <p:cNvSpPr txBox="1"/>
          <p:nvPr/>
        </p:nvSpPr>
        <p:spPr>
          <a:xfrm>
            <a:off x="1483065" y="1079114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etica" pitchFamily="2" charset="0"/>
                <a:cs typeface="Times New Roman" panose="02020603050405020304" pitchFamily="18" charset="0"/>
              </a:rPr>
              <a:t>CD81</a:t>
            </a:r>
            <a:endParaRPr kumimoji="1" lang="ja-JP" altLang="en-US">
              <a:latin typeface="Helvetica" pitchFamily="2" charset="0"/>
              <a:cs typeface="Times New Roman" panose="02020603050405020304" pitchFamily="18" charset="0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8D016E8-0166-9145-B990-9FF5941336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9663" y="1886837"/>
            <a:ext cx="1084263" cy="2602230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80D4D32-78A4-5E40-9542-B8E2BE42CCEB}"/>
              </a:ext>
            </a:extLst>
          </p:cNvPr>
          <p:cNvSpPr txBox="1"/>
          <p:nvPr/>
        </p:nvSpPr>
        <p:spPr>
          <a:xfrm>
            <a:off x="3497627" y="1079114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etica" pitchFamily="2" charset="0"/>
                <a:cs typeface="Times New Roman" panose="02020603050405020304" pitchFamily="18" charset="0"/>
              </a:rPr>
              <a:t>CD63</a:t>
            </a:r>
            <a:endParaRPr kumimoji="1" lang="ja-JP" altLang="en-US">
              <a:latin typeface="Helvetica" pitchFamily="2" charset="0"/>
              <a:cs typeface="Times New Roman" panose="02020603050405020304" pitchFamily="18" charset="0"/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9E7A976F-294F-7E4D-8826-D17809EBC08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756"/>
          <a:stretch/>
        </p:blipFill>
        <p:spPr>
          <a:xfrm>
            <a:off x="5462437" y="1886837"/>
            <a:ext cx="868362" cy="2613102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301B855-8CF7-8C42-98A3-2F26DF3C3F42}"/>
              </a:ext>
            </a:extLst>
          </p:cNvPr>
          <p:cNvSpPr txBox="1"/>
          <p:nvPr/>
        </p:nvSpPr>
        <p:spPr>
          <a:xfrm>
            <a:off x="5515539" y="1079114"/>
            <a:ext cx="1697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Helvetica"/>
                <a:cs typeface="Helvetica"/>
              </a:rPr>
              <a:t>β-Actin</a:t>
            </a:r>
            <a:endParaRPr kumimoji="1" lang="ja-JP" altLang="en-US">
              <a:latin typeface="Helvetica" pitchFamily="2" charset="0"/>
              <a:cs typeface="Times New Roman" panose="02020603050405020304" pitchFamily="18" charset="0"/>
            </a:endParaRP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8AC8A28A-87F6-AD4A-919F-29CBB00B8C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5525" y="1900326"/>
            <a:ext cx="1070429" cy="2599613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BFBCC31-2BDD-734A-A3FC-737AF6CD0CDD}"/>
              </a:ext>
            </a:extLst>
          </p:cNvPr>
          <p:cNvSpPr txBox="1"/>
          <p:nvPr/>
        </p:nvSpPr>
        <p:spPr>
          <a:xfrm>
            <a:off x="7016252" y="1079114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etica" pitchFamily="2" charset="0"/>
                <a:cs typeface="Times New Roman" panose="02020603050405020304" pitchFamily="18" charset="0"/>
              </a:rPr>
              <a:t>Cytochrome c</a:t>
            </a:r>
            <a:endParaRPr kumimoji="1" lang="ja-JP" altLang="en-US">
              <a:latin typeface="Helvetica" pitchFamily="2" charset="0"/>
              <a:cs typeface="Times New Roman" panose="02020603050405020304" pitchFamily="18" charset="0"/>
            </a:endParaRP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DFFB0604-D08D-414D-B0F9-14F97270EF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63491" y="1910283"/>
            <a:ext cx="1294828" cy="2589656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536112E-D08E-FB4F-9F2B-FDC99891E0E1}"/>
              </a:ext>
            </a:extLst>
          </p:cNvPr>
          <p:cNvSpPr txBox="1"/>
          <p:nvPr/>
        </p:nvSpPr>
        <p:spPr>
          <a:xfrm>
            <a:off x="9705895" y="1079114"/>
            <a:ext cx="2315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Helvetica" pitchFamily="2" charset="0"/>
                <a:cs typeface="Times New Roman" panose="02020603050405020304" pitchFamily="18" charset="0"/>
              </a:rPr>
              <a:t>α-Tubulin</a:t>
            </a:r>
            <a:endParaRPr kumimoji="1" lang="ja-JP" altLang="en-US">
              <a:latin typeface="Helvetica" pitchFamily="2" charset="0"/>
              <a:cs typeface="Times New Roman" panose="02020603050405020304" pitchFamily="18" charset="0"/>
            </a:endParaRPr>
          </a:p>
        </p:txBody>
      </p:sp>
      <p:sp>
        <p:nvSpPr>
          <p:cNvPr id="12" name="正方形/長方形 20">
            <a:extLst>
              <a:ext uri="{FF2B5EF4-FFF2-40B4-BE49-F238E27FC236}">
                <a16:creationId xmlns:a16="http://schemas.microsoft.com/office/drawing/2014/main" id="{E0C5B11E-EEE9-3644-B443-E35BB43D214C}"/>
              </a:ext>
            </a:extLst>
          </p:cNvPr>
          <p:cNvSpPr/>
          <p:nvPr/>
        </p:nvSpPr>
        <p:spPr>
          <a:xfrm>
            <a:off x="1483065" y="1447794"/>
            <a:ext cx="596065" cy="43904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  <a:latin typeface="Helvetica"/>
                <a:cs typeface="Helvetica"/>
              </a:rPr>
              <a:t>EVs</a:t>
            </a:r>
          </a:p>
        </p:txBody>
      </p:sp>
      <p:sp>
        <p:nvSpPr>
          <p:cNvPr id="15" name="正方形/長方形 20">
            <a:extLst>
              <a:ext uri="{FF2B5EF4-FFF2-40B4-BE49-F238E27FC236}">
                <a16:creationId xmlns:a16="http://schemas.microsoft.com/office/drawing/2014/main" id="{ECF7C2E8-79E4-D647-8F79-06686009D30A}"/>
              </a:ext>
            </a:extLst>
          </p:cNvPr>
          <p:cNvSpPr/>
          <p:nvPr/>
        </p:nvSpPr>
        <p:spPr>
          <a:xfrm>
            <a:off x="1834070" y="1447794"/>
            <a:ext cx="596065" cy="43904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  <a:latin typeface="Helvetica"/>
                <a:cs typeface="Helvetica"/>
              </a:rPr>
              <a:t>Cell</a:t>
            </a:r>
          </a:p>
        </p:txBody>
      </p:sp>
      <p:sp>
        <p:nvSpPr>
          <p:cNvPr id="18" name="正方形/長方形 20">
            <a:extLst>
              <a:ext uri="{FF2B5EF4-FFF2-40B4-BE49-F238E27FC236}">
                <a16:creationId xmlns:a16="http://schemas.microsoft.com/office/drawing/2014/main" id="{05F53E2B-E996-6640-8D55-884238891900}"/>
              </a:ext>
            </a:extLst>
          </p:cNvPr>
          <p:cNvSpPr/>
          <p:nvPr/>
        </p:nvSpPr>
        <p:spPr>
          <a:xfrm>
            <a:off x="3502134" y="1447794"/>
            <a:ext cx="596065" cy="43904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  <a:latin typeface="Helvetica"/>
                <a:cs typeface="Helvetica"/>
              </a:rPr>
              <a:t>EVs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C266EB35-DF78-C049-A565-8DFDE69BD689}"/>
              </a:ext>
            </a:extLst>
          </p:cNvPr>
          <p:cNvSpPr/>
          <p:nvPr/>
        </p:nvSpPr>
        <p:spPr>
          <a:xfrm>
            <a:off x="3853139" y="1447794"/>
            <a:ext cx="596065" cy="43904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  <a:latin typeface="Helvetica"/>
                <a:cs typeface="Helvetica"/>
              </a:rPr>
              <a:t>Cell</a:t>
            </a:r>
          </a:p>
        </p:txBody>
      </p:sp>
      <p:sp>
        <p:nvSpPr>
          <p:cNvPr id="22" name="正方形/長方形 20">
            <a:extLst>
              <a:ext uri="{FF2B5EF4-FFF2-40B4-BE49-F238E27FC236}">
                <a16:creationId xmlns:a16="http://schemas.microsoft.com/office/drawing/2014/main" id="{8711F678-D451-114F-A211-FDF7FD55ACE0}"/>
              </a:ext>
            </a:extLst>
          </p:cNvPr>
          <p:cNvSpPr/>
          <p:nvPr/>
        </p:nvSpPr>
        <p:spPr>
          <a:xfrm>
            <a:off x="5589306" y="1447794"/>
            <a:ext cx="596065" cy="43904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  <a:latin typeface="Helvetica"/>
                <a:cs typeface="Helvetica"/>
              </a:rPr>
              <a:t>EVs</a:t>
            </a:r>
          </a:p>
        </p:txBody>
      </p:sp>
      <p:sp>
        <p:nvSpPr>
          <p:cNvPr id="23" name="正方形/長方形 20">
            <a:extLst>
              <a:ext uri="{FF2B5EF4-FFF2-40B4-BE49-F238E27FC236}">
                <a16:creationId xmlns:a16="http://schemas.microsoft.com/office/drawing/2014/main" id="{B949CA66-5C4D-4C46-905F-1254D5012ACC}"/>
              </a:ext>
            </a:extLst>
          </p:cNvPr>
          <p:cNvSpPr/>
          <p:nvPr/>
        </p:nvSpPr>
        <p:spPr>
          <a:xfrm>
            <a:off x="5940311" y="1447794"/>
            <a:ext cx="596065" cy="43904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  <a:latin typeface="Helvetica"/>
                <a:cs typeface="Helvetica"/>
              </a:rPr>
              <a:t>Cell</a:t>
            </a:r>
          </a:p>
        </p:txBody>
      </p:sp>
      <p:sp>
        <p:nvSpPr>
          <p:cNvPr id="24" name="正方形/長方形 20">
            <a:extLst>
              <a:ext uri="{FF2B5EF4-FFF2-40B4-BE49-F238E27FC236}">
                <a16:creationId xmlns:a16="http://schemas.microsoft.com/office/drawing/2014/main" id="{86D6F318-F5BF-BA41-B315-72D3E83EBBDA}"/>
              </a:ext>
            </a:extLst>
          </p:cNvPr>
          <p:cNvSpPr/>
          <p:nvPr/>
        </p:nvSpPr>
        <p:spPr>
          <a:xfrm>
            <a:off x="7309420" y="1447794"/>
            <a:ext cx="596065" cy="43904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  <a:latin typeface="Helvetica"/>
                <a:cs typeface="Helvetica"/>
              </a:rPr>
              <a:t>EVs</a:t>
            </a:r>
          </a:p>
        </p:txBody>
      </p:sp>
      <p:sp>
        <p:nvSpPr>
          <p:cNvPr id="25" name="正方形/長方形 20">
            <a:extLst>
              <a:ext uri="{FF2B5EF4-FFF2-40B4-BE49-F238E27FC236}">
                <a16:creationId xmlns:a16="http://schemas.microsoft.com/office/drawing/2014/main" id="{DF6411A1-B676-704D-A664-2C053305BCE8}"/>
              </a:ext>
            </a:extLst>
          </p:cNvPr>
          <p:cNvSpPr/>
          <p:nvPr/>
        </p:nvSpPr>
        <p:spPr>
          <a:xfrm>
            <a:off x="7660425" y="1447794"/>
            <a:ext cx="596065" cy="43904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  <a:latin typeface="Helvetica"/>
                <a:cs typeface="Helvetica"/>
              </a:rPr>
              <a:t>Cell</a:t>
            </a:r>
          </a:p>
        </p:txBody>
      </p:sp>
      <p:sp>
        <p:nvSpPr>
          <p:cNvPr id="26" name="正方形/長方形 20">
            <a:extLst>
              <a:ext uri="{FF2B5EF4-FFF2-40B4-BE49-F238E27FC236}">
                <a16:creationId xmlns:a16="http://schemas.microsoft.com/office/drawing/2014/main" id="{F15434A8-6770-BF48-9B10-DFACFB917F8C}"/>
              </a:ext>
            </a:extLst>
          </p:cNvPr>
          <p:cNvSpPr/>
          <p:nvPr/>
        </p:nvSpPr>
        <p:spPr>
          <a:xfrm>
            <a:off x="9900347" y="1447794"/>
            <a:ext cx="596065" cy="43904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  <a:latin typeface="Helvetica"/>
                <a:cs typeface="Helvetica"/>
              </a:rPr>
              <a:t>EVs</a:t>
            </a:r>
          </a:p>
        </p:txBody>
      </p:sp>
      <p:sp>
        <p:nvSpPr>
          <p:cNvPr id="27" name="正方形/長方形 20">
            <a:extLst>
              <a:ext uri="{FF2B5EF4-FFF2-40B4-BE49-F238E27FC236}">
                <a16:creationId xmlns:a16="http://schemas.microsoft.com/office/drawing/2014/main" id="{6FAE187D-F8B9-614E-A04F-AA6CC4D06787}"/>
              </a:ext>
            </a:extLst>
          </p:cNvPr>
          <p:cNvSpPr/>
          <p:nvPr/>
        </p:nvSpPr>
        <p:spPr>
          <a:xfrm>
            <a:off x="10251352" y="1447794"/>
            <a:ext cx="596065" cy="43904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  <a:latin typeface="Helvetica"/>
                <a:cs typeface="Helvetica"/>
              </a:rPr>
              <a:t>Cell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65CD3FED-9659-754B-A018-E72B67DD69B0}"/>
              </a:ext>
            </a:extLst>
          </p:cNvPr>
          <p:cNvSpPr txBox="1"/>
          <p:nvPr/>
        </p:nvSpPr>
        <p:spPr>
          <a:xfrm>
            <a:off x="5809873" y="340778"/>
            <a:ext cx="1697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Helvetica" pitchFamily="2" charset="0"/>
                <a:cs typeface="Times New Roman" panose="02020603050405020304" pitchFamily="18" charset="0"/>
              </a:rPr>
              <a:t>Fig1B</a:t>
            </a:r>
            <a:endParaRPr kumimoji="1" lang="ja-JP" altLang="en-US">
              <a:latin typeface="Helvetica" pitchFamily="2" charset="0"/>
              <a:cs typeface="Times New Roman" panose="02020603050405020304" pitchFamily="18" charset="0"/>
            </a:endParaRPr>
          </a:p>
        </p:txBody>
      </p:sp>
      <p:sp>
        <p:nvSpPr>
          <p:cNvPr id="29" name="正方形/長方形 20">
            <a:extLst>
              <a:ext uri="{FF2B5EF4-FFF2-40B4-BE49-F238E27FC236}">
                <a16:creationId xmlns:a16="http://schemas.microsoft.com/office/drawing/2014/main" id="{BF2FA391-BB7F-9546-A794-91986598CD64}"/>
              </a:ext>
            </a:extLst>
          </p:cNvPr>
          <p:cNvSpPr/>
          <p:nvPr/>
        </p:nvSpPr>
        <p:spPr>
          <a:xfrm>
            <a:off x="915003" y="3817541"/>
            <a:ext cx="596065" cy="43904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  <a:latin typeface="Helvetica"/>
                <a:cs typeface="Helvetica"/>
              </a:rPr>
              <a:t>20</a:t>
            </a:r>
          </a:p>
        </p:txBody>
      </p:sp>
      <p:sp>
        <p:nvSpPr>
          <p:cNvPr id="30" name="正方形/長方形 20">
            <a:extLst>
              <a:ext uri="{FF2B5EF4-FFF2-40B4-BE49-F238E27FC236}">
                <a16:creationId xmlns:a16="http://schemas.microsoft.com/office/drawing/2014/main" id="{B04E3018-718B-7E49-819C-0450A496467F}"/>
              </a:ext>
            </a:extLst>
          </p:cNvPr>
          <p:cNvSpPr/>
          <p:nvPr/>
        </p:nvSpPr>
        <p:spPr>
          <a:xfrm>
            <a:off x="4381756" y="2933924"/>
            <a:ext cx="596065" cy="43904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  <a:latin typeface="Helvetica"/>
                <a:cs typeface="Helvetica"/>
              </a:rPr>
              <a:t>50</a:t>
            </a:r>
          </a:p>
        </p:txBody>
      </p:sp>
      <p:sp>
        <p:nvSpPr>
          <p:cNvPr id="31" name="正方形/長方形 20">
            <a:extLst>
              <a:ext uri="{FF2B5EF4-FFF2-40B4-BE49-F238E27FC236}">
                <a16:creationId xmlns:a16="http://schemas.microsoft.com/office/drawing/2014/main" id="{5690CE22-4ADD-204B-A4A0-F79C41F95D44}"/>
              </a:ext>
            </a:extLst>
          </p:cNvPr>
          <p:cNvSpPr/>
          <p:nvPr/>
        </p:nvSpPr>
        <p:spPr>
          <a:xfrm>
            <a:off x="915002" y="3521819"/>
            <a:ext cx="596065" cy="59144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  <a:latin typeface="Helvetica"/>
                <a:cs typeface="Helvetica"/>
              </a:rPr>
              <a:t>25</a:t>
            </a:r>
          </a:p>
        </p:txBody>
      </p:sp>
      <p:sp>
        <p:nvSpPr>
          <p:cNvPr id="32" name="正方形/長方形 20">
            <a:extLst>
              <a:ext uri="{FF2B5EF4-FFF2-40B4-BE49-F238E27FC236}">
                <a16:creationId xmlns:a16="http://schemas.microsoft.com/office/drawing/2014/main" id="{241B3379-DC05-F34E-B59F-FCA08F6A6C17}"/>
              </a:ext>
            </a:extLst>
          </p:cNvPr>
          <p:cNvSpPr/>
          <p:nvPr/>
        </p:nvSpPr>
        <p:spPr>
          <a:xfrm>
            <a:off x="4394961" y="2408616"/>
            <a:ext cx="596065" cy="43904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  <a:latin typeface="Helvetica"/>
                <a:cs typeface="Helvetica"/>
              </a:rPr>
              <a:t>75</a:t>
            </a:r>
          </a:p>
        </p:txBody>
      </p:sp>
      <p:sp>
        <p:nvSpPr>
          <p:cNvPr id="33" name="正方形/長方形 20">
            <a:extLst>
              <a:ext uri="{FF2B5EF4-FFF2-40B4-BE49-F238E27FC236}">
                <a16:creationId xmlns:a16="http://schemas.microsoft.com/office/drawing/2014/main" id="{DE6C4291-73A2-8C47-922C-5B17020C3B86}"/>
              </a:ext>
            </a:extLst>
          </p:cNvPr>
          <p:cNvSpPr/>
          <p:nvPr/>
        </p:nvSpPr>
        <p:spPr>
          <a:xfrm>
            <a:off x="5125126" y="3355714"/>
            <a:ext cx="596065" cy="43904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  <a:latin typeface="Helvetica"/>
                <a:cs typeface="Helvetica"/>
              </a:rPr>
              <a:t>37</a:t>
            </a:r>
          </a:p>
        </p:txBody>
      </p:sp>
      <p:sp>
        <p:nvSpPr>
          <p:cNvPr id="34" name="正方形/長方形 20">
            <a:extLst>
              <a:ext uri="{FF2B5EF4-FFF2-40B4-BE49-F238E27FC236}">
                <a16:creationId xmlns:a16="http://schemas.microsoft.com/office/drawing/2014/main" id="{97002157-ACA3-274F-9655-C19728F73F78}"/>
              </a:ext>
            </a:extLst>
          </p:cNvPr>
          <p:cNvSpPr/>
          <p:nvPr/>
        </p:nvSpPr>
        <p:spPr>
          <a:xfrm>
            <a:off x="5125125" y="2939221"/>
            <a:ext cx="596065" cy="59144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  <a:latin typeface="Helvetica"/>
                <a:cs typeface="Helvetica"/>
              </a:rPr>
              <a:t>50</a:t>
            </a:r>
          </a:p>
        </p:txBody>
      </p:sp>
      <p:sp>
        <p:nvSpPr>
          <p:cNvPr id="35" name="正方形/長方形 20">
            <a:extLst>
              <a:ext uri="{FF2B5EF4-FFF2-40B4-BE49-F238E27FC236}">
                <a16:creationId xmlns:a16="http://schemas.microsoft.com/office/drawing/2014/main" id="{AB47B4F1-A9B0-6D40-A6D9-0579E7C691D7}"/>
              </a:ext>
            </a:extLst>
          </p:cNvPr>
          <p:cNvSpPr/>
          <p:nvPr/>
        </p:nvSpPr>
        <p:spPr>
          <a:xfrm>
            <a:off x="8257528" y="4069688"/>
            <a:ext cx="596065" cy="43904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  <a:latin typeface="Helvetica"/>
                <a:cs typeface="Helvetica"/>
              </a:rPr>
              <a:t>15</a:t>
            </a:r>
          </a:p>
        </p:txBody>
      </p:sp>
      <p:sp>
        <p:nvSpPr>
          <p:cNvPr id="36" name="正方形/長方形 20">
            <a:extLst>
              <a:ext uri="{FF2B5EF4-FFF2-40B4-BE49-F238E27FC236}">
                <a16:creationId xmlns:a16="http://schemas.microsoft.com/office/drawing/2014/main" id="{B991BB3D-3066-E445-89DF-128412CFAA6A}"/>
              </a:ext>
            </a:extLst>
          </p:cNvPr>
          <p:cNvSpPr/>
          <p:nvPr/>
        </p:nvSpPr>
        <p:spPr>
          <a:xfrm>
            <a:off x="8257528" y="3823126"/>
            <a:ext cx="596065" cy="59144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  <a:latin typeface="Helvetica"/>
                <a:cs typeface="Helvetica"/>
              </a:rPr>
              <a:t>20</a:t>
            </a:r>
          </a:p>
        </p:txBody>
      </p:sp>
      <p:sp>
        <p:nvSpPr>
          <p:cNvPr id="37" name="正方形/長方形 20">
            <a:extLst>
              <a:ext uri="{FF2B5EF4-FFF2-40B4-BE49-F238E27FC236}">
                <a16:creationId xmlns:a16="http://schemas.microsoft.com/office/drawing/2014/main" id="{2742AC11-3C57-4643-8976-6765E517109F}"/>
              </a:ext>
            </a:extLst>
          </p:cNvPr>
          <p:cNvSpPr/>
          <p:nvPr/>
        </p:nvSpPr>
        <p:spPr>
          <a:xfrm>
            <a:off x="9333680" y="3279086"/>
            <a:ext cx="596065" cy="43904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  <a:latin typeface="Helvetica"/>
                <a:cs typeface="Helvetica"/>
              </a:rPr>
              <a:t>37</a:t>
            </a:r>
          </a:p>
        </p:txBody>
      </p:sp>
      <p:sp>
        <p:nvSpPr>
          <p:cNvPr id="38" name="正方形/長方形 20">
            <a:extLst>
              <a:ext uri="{FF2B5EF4-FFF2-40B4-BE49-F238E27FC236}">
                <a16:creationId xmlns:a16="http://schemas.microsoft.com/office/drawing/2014/main" id="{25414681-8F0A-5A4D-BC3E-26BFBADCB84C}"/>
              </a:ext>
            </a:extLst>
          </p:cNvPr>
          <p:cNvSpPr/>
          <p:nvPr/>
        </p:nvSpPr>
        <p:spPr>
          <a:xfrm>
            <a:off x="9333679" y="2783935"/>
            <a:ext cx="596065" cy="59144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  <a:latin typeface="Helvetica"/>
                <a:cs typeface="Helvetica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3394875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27</Words>
  <Application>Microsoft Macintosh PowerPoint</Application>
  <PresentationFormat>ワイド画面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Helvetica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榎本　豊</dc:creator>
  <cp:lastModifiedBy>榎本　豊</cp:lastModifiedBy>
  <cp:revision>34</cp:revision>
  <dcterms:created xsi:type="dcterms:W3CDTF">2021-04-15T05:30:22Z</dcterms:created>
  <dcterms:modified xsi:type="dcterms:W3CDTF">2021-04-15T08:01:29Z</dcterms:modified>
</cp:coreProperties>
</file>