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a, Kenji" userId="349510dd-b7d6-4a14-aa90-1f9c4ccbbd48" providerId="ADAL" clId="{43177C32-7E62-4B11-A5A0-851E6B0BEB99}"/>
    <pc:docChg chg="modSld">
      <pc:chgData name="Doma, Kenji" userId="349510dd-b7d6-4a14-aa90-1f9c4ccbbd48" providerId="ADAL" clId="{43177C32-7E62-4B11-A5A0-851E6B0BEB99}" dt="2021-09-09T23:37:04.141" v="5" actId="20577"/>
      <pc:docMkLst>
        <pc:docMk/>
      </pc:docMkLst>
      <pc:sldChg chg="modSp mod">
        <pc:chgData name="Doma, Kenji" userId="349510dd-b7d6-4a14-aa90-1f9c4ccbbd48" providerId="ADAL" clId="{43177C32-7E62-4B11-A5A0-851E6B0BEB99}" dt="2021-09-09T23:37:04.141" v="5" actId="20577"/>
        <pc:sldMkLst>
          <pc:docMk/>
          <pc:sldMk cId="2765099720" sldId="256"/>
        </pc:sldMkLst>
        <pc:spChg chg="mod">
          <ac:chgData name="Doma, Kenji" userId="349510dd-b7d6-4a14-aa90-1f9c4ccbbd48" providerId="ADAL" clId="{43177C32-7E62-4B11-A5A0-851E6B0BEB99}" dt="2021-09-09T23:37:00.690" v="2" actId="20577"/>
          <ac:spMkLst>
            <pc:docMk/>
            <pc:sldMk cId="2765099720" sldId="256"/>
            <ac:spMk id="4" creationId="{C3223206-F49C-473B-86D0-E1350F716A12}"/>
          </ac:spMkLst>
        </pc:spChg>
        <pc:spChg chg="mod">
          <ac:chgData name="Doma, Kenji" userId="349510dd-b7d6-4a14-aa90-1f9c4ccbbd48" providerId="ADAL" clId="{43177C32-7E62-4B11-A5A0-851E6B0BEB99}" dt="2021-09-09T23:37:04.141" v="5" actId="20577"/>
          <ac:spMkLst>
            <pc:docMk/>
            <pc:sldMk cId="2765099720" sldId="256"/>
            <ac:spMk id="6" creationId="{B1872ECB-045B-47B9-8315-C06671CF454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8608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02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725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669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834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9797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28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971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364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653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968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99548-75DC-4450-B066-3EA7BD05947E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30EB5-956F-4FFE-B8B8-A4514E8EDC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75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E3182A-C358-49BD-A785-0D4AD1652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12" y="1073491"/>
            <a:ext cx="6520837" cy="46515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36B648-BA84-4DBB-9FA8-8E73F9295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12" y="6096001"/>
            <a:ext cx="6593361" cy="47032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223206-F49C-473B-86D0-E1350F716A12}"/>
              </a:ext>
            </a:extLst>
          </p:cNvPr>
          <p:cNvSpPr txBox="1"/>
          <p:nvPr/>
        </p:nvSpPr>
        <p:spPr>
          <a:xfrm>
            <a:off x="165712" y="62865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72ECB-045B-47B9-8315-C06671CF454C}"/>
              </a:ext>
            </a:extLst>
          </p:cNvPr>
          <p:cNvSpPr txBox="1"/>
          <p:nvPr/>
        </p:nvSpPr>
        <p:spPr>
          <a:xfrm>
            <a:off x="165712" y="572502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99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Doma, Kenji</dc:creator>
  <cp:lastModifiedBy>Doma, Kenji</cp:lastModifiedBy>
  <cp:revision>2</cp:revision>
  <dcterms:created xsi:type="dcterms:W3CDTF">2021-08-28T00:10:26Z</dcterms:created>
  <dcterms:modified xsi:type="dcterms:W3CDTF">2021-09-09T23:37:14Z</dcterms:modified>
</cp:coreProperties>
</file>