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0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a, Kenji" userId="349510dd-b7d6-4a14-aa90-1f9c4ccbbd48" providerId="ADAL" clId="{70D04151-CFF8-447F-9537-9363BA979CC4}"/>
    <pc:docChg chg="modSld">
      <pc:chgData name="Doma, Kenji" userId="349510dd-b7d6-4a14-aa90-1f9c4ccbbd48" providerId="ADAL" clId="{70D04151-CFF8-447F-9537-9363BA979CC4}" dt="2021-09-09T23:37:58.402" v="5" actId="20577"/>
      <pc:docMkLst>
        <pc:docMk/>
      </pc:docMkLst>
      <pc:sldChg chg="modSp mod">
        <pc:chgData name="Doma, Kenji" userId="349510dd-b7d6-4a14-aa90-1f9c4ccbbd48" providerId="ADAL" clId="{70D04151-CFF8-447F-9537-9363BA979CC4}" dt="2021-09-09T23:37:58.402" v="5" actId="20577"/>
        <pc:sldMkLst>
          <pc:docMk/>
          <pc:sldMk cId="2537727455" sldId="256"/>
        </pc:sldMkLst>
        <pc:spChg chg="mod">
          <ac:chgData name="Doma, Kenji" userId="349510dd-b7d6-4a14-aa90-1f9c4ccbbd48" providerId="ADAL" clId="{70D04151-CFF8-447F-9537-9363BA979CC4}" dt="2021-09-09T23:37:55.387" v="2" actId="20577"/>
          <ac:spMkLst>
            <pc:docMk/>
            <pc:sldMk cId="2537727455" sldId="256"/>
            <ac:spMk id="2" creationId="{C5D635E7-A093-405D-911E-916C459A064E}"/>
          </ac:spMkLst>
        </pc:spChg>
        <pc:spChg chg="mod">
          <ac:chgData name="Doma, Kenji" userId="349510dd-b7d6-4a14-aa90-1f9c4ccbbd48" providerId="ADAL" clId="{70D04151-CFF8-447F-9537-9363BA979CC4}" dt="2021-09-09T23:37:58.402" v="5" actId="20577"/>
          <ac:spMkLst>
            <pc:docMk/>
            <pc:sldMk cId="2537727455" sldId="256"/>
            <ac:spMk id="6" creationId="{8BEFB4FC-86FB-4E1A-A891-D38DEA7C2BF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020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3843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09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0094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267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690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4917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0948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926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727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558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47CCA-6EB4-4B7A-9BDE-3D8E55DC38F4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F3EF4-DDCE-4D1A-B20D-E7BC9FD94C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052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CD9F70-3973-4F73-A481-691697056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504" y="900247"/>
            <a:ext cx="6446992" cy="45988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758F1F-2792-483F-9D8C-4803991AB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04" y="5962532"/>
            <a:ext cx="6446992" cy="459885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D635E7-A093-405D-911E-916C459A064E}"/>
              </a:ext>
            </a:extLst>
          </p:cNvPr>
          <p:cNvSpPr txBox="1"/>
          <p:nvPr/>
        </p:nvSpPr>
        <p:spPr>
          <a:xfrm>
            <a:off x="205504" y="44450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EFB4FC-86FB-4E1A-A891-D38DEA7C2BFE}"/>
              </a:ext>
            </a:extLst>
          </p:cNvPr>
          <p:cNvSpPr txBox="1"/>
          <p:nvPr/>
        </p:nvSpPr>
        <p:spPr>
          <a:xfrm>
            <a:off x="205504" y="554615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727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Doma, Kenji</dc:creator>
  <cp:lastModifiedBy>Doma, Kenji</cp:lastModifiedBy>
  <cp:revision>2</cp:revision>
  <dcterms:created xsi:type="dcterms:W3CDTF">2021-08-28T04:05:13Z</dcterms:created>
  <dcterms:modified xsi:type="dcterms:W3CDTF">2021-09-09T23:37:59Z</dcterms:modified>
</cp:coreProperties>
</file>