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85" autoAdjust="0"/>
    <p:restoredTop sz="94660"/>
  </p:normalViewPr>
  <p:slideViewPr>
    <p:cSldViewPr snapToGrid="0">
      <p:cViewPr varScale="1">
        <p:scale>
          <a:sx n="75" d="100"/>
          <a:sy n="75" d="100"/>
        </p:scale>
        <p:origin x="30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ma, Kenji" userId="349510dd-b7d6-4a14-aa90-1f9c4ccbbd48" providerId="ADAL" clId="{2646F964-79F2-44CF-83C8-46F9F4CA32F1}"/>
    <pc:docChg chg="modSld">
      <pc:chgData name="Doma, Kenji" userId="349510dd-b7d6-4a14-aa90-1f9c4ccbbd48" providerId="ADAL" clId="{2646F964-79F2-44CF-83C8-46F9F4CA32F1}" dt="2021-09-09T23:38:30.698" v="5" actId="20577"/>
      <pc:docMkLst>
        <pc:docMk/>
      </pc:docMkLst>
      <pc:sldChg chg="modSp mod">
        <pc:chgData name="Doma, Kenji" userId="349510dd-b7d6-4a14-aa90-1f9c4ccbbd48" providerId="ADAL" clId="{2646F964-79F2-44CF-83C8-46F9F4CA32F1}" dt="2021-09-09T23:38:30.698" v="5" actId="20577"/>
        <pc:sldMkLst>
          <pc:docMk/>
          <pc:sldMk cId="4099666215" sldId="256"/>
        </pc:sldMkLst>
        <pc:spChg chg="mod">
          <ac:chgData name="Doma, Kenji" userId="349510dd-b7d6-4a14-aa90-1f9c4ccbbd48" providerId="ADAL" clId="{2646F964-79F2-44CF-83C8-46F9F4CA32F1}" dt="2021-09-09T23:38:27.197" v="2" actId="20577"/>
          <ac:spMkLst>
            <pc:docMk/>
            <pc:sldMk cId="4099666215" sldId="256"/>
            <ac:spMk id="4" creationId="{AE3C56EE-CA40-4EF2-AC96-E78736D5FCB0}"/>
          </ac:spMkLst>
        </pc:spChg>
        <pc:spChg chg="mod">
          <ac:chgData name="Doma, Kenji" userId="349510dd-b7d6-4a14-aa90-1f9c4ccbbd48" providerId="ADAL" clId="{2646F964-79F2-44CF-83C8-46F9F4CA32F1}" dt="2021-09-09T23:38:30.698" v="5" actId="20577"/>
          <ac:spMkLst>
            <pc:docMk/>
            <pc:sldMk cId="4099666215" sldId="256"/>
            <ac:spMk id="7" creationId="{FE26607E-B242-455A-998A-CF8E2F207CD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24FF-D8CC-46F2-A7F2-A4BF59EE17D6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8AE2-FC82-43CF-A0CC-DB4DA433D23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03599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24FF-D8CC-46F2-A7F2-A4BF59EE17D6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8AE2-FC82-43CF-A0CC-DB4DA433D23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7137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24FF-D8CC-46F2-A7F2-A4BF59EE17D6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8AE2-FC82-43CF-A0CC-DB4DA433D23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7727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24FF-D8CC-46F2-A7F2-A4BF59EE17D6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8AE2-FC82-43CF-A0CC-DB4DA433D23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8867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24FF-D8CC-46F2-A7F2-A4BF59EE17D6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8AE2-FC82-43CF-A0CC-DB4DA433D23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7585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24FF-D8CC-46F2-A7F2-A4BF59EE17D6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8AE2-FC82-43CF-A0CC-DB4DA433D23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610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24FF-D8CC-46F2-A7F2-A4BF59EE17D6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8AE2-FC82-43CF-A0CC-DB4DA433D23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7396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24FF-D8CC-46F2-A7F2-A4BF59EE17D6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8AE2-FC82-43CF-A0CC-DB4DA433D23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4268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24FF-D8CC-46F2-A7F2-A4BF59EE17D6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8AE2-FC82-43CF-A0CC-DB4DA433D23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5592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24FF-D8CC-46F2-A7F2-A4BF59EE17D6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8AE2-FC82-43CF-A0CC-DB4DA433D23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932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24FF-D8CC-46F2-A7F2-A4BF59EE17D6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8AE2-FC82-43CF-A0CC-DB4DA433D23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1820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724FF-D8CC-46F2-A7F2-A4BF59EE17D6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78AE2-FC82-43CF-A0CC-DB4DA433D23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86623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3760CC4A-C644-49F5-9928-6B6CAD6A7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512" y="927067"/>
            <a:ext cx="6391588" cy="455933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D094632-1BFA-49CB-81FF-A76B6D9DEF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512" y="6222968"/>
            <a:ext cx="6391588" cy="45593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E3C56EE-CA40-4EF2-AC96-E78736D5FCB0}"/>
              </a:ext>
            </a:extLst>
          </p:cNvPr>
          <p:cNvSpPr txBox="1"/>
          <p:nvPr/>
        </p:nvSpPr>
        <p:spPr>
          <a:xfrm>
            <a:off x="250512" y="557735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26607E-B242-455A-998A-CF8E2F207CDD}"/>
              </a:ext>
            </a:extLst>
          </p:cNvPr>
          <p:cNvSpPr txBox="1"/>
          <p:nvPr/>
        </p:nvSpPr>
        <p:spPr>
          <a:xfrm>
            <a:off x="250512" y="578436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666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Doma, Kenji</dc:creator>
  <cp:lastModifiedBy>Doma, Kenji</cp:lastModifiedBy>
  <cp:revision>5</cp:revision>
  <dcterms:created xsi:type="dcterms:W3CDTF">2021-08-28T00:11:46Z</dcterms:created>
  <dcterms:modified xsi:type="dcterms:W3CDTF">2021-09-09T23:38:31Z</dcterms:modified>
</cp:coreProperties>
</file>