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0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a, Kenji" userId="349510dd-b7d6-4a14-aa90-1f9c4ccbbd48" providerId="ADAL" clId="{9D712E7E-EE23-4E09-BC6B-77A39237A754}"/>
    <pc:docChg chg="modSld">
      <pc:chgData name="Doma, Kenji" userId="349510dd-b7d6-4a14-aa90-1f9c4ccbbd48" providerId="ADAL" clId="{9D712E7E-EE23-4E09-BC6B-77A39237A754}" dt="2021-09-09T23:39:07.581" v="9" actId="20577"/>
      <pc:docMkLst>
        <pc:docMk/>
      </pc:docMkLst>
      <pc:sldChg chg="modSp mod">
        <pc:chgData name="Doma, Kenji" userId="349510dd-b7d6-4a14-aa90-1f9c4ccbbd48" providerId="ADAL" clId="{9D712E7E-EE23-4E09-BC6B-77A39237A754}" dt="2021-09-09T23:39:07.581" v="9" actId="20577"/>
        <pc:sldMkLst>
          <pc:docMk/>
          <pc:sldMk cId="2425773629" sldId="256"/>
        </pc:sldMkLst>
        <pc:spChg chg="mod">
          <ac:chgData name="Doma, Kenji" userId="349510dd-b7d6-4a14-aa90-1f9c4ccbbd48" providerId="ADAL" clId="{9D712E7E-EE23-4E09-BC6B-77A39237A754}" dt="2021-09-09T23:39:04.041" v="6" actId="20577"/>
          <ac:spMkLst>
            <pc:docMk/>
            <pc:sldMk cId="2425773629" sldId="256"/>
            <ac:spMk id="8" creationId="{3F191D35-6391-4DE1-9BFC-E27A9D67CA3E}"/>
          </ac:spMkLst>
        </pc:spChg>
        <pc:spChg chg="mod">
          <ac:chgData name="Doma, Kenji" userId="349510dd-b7d6-4a14-aa90-1f9c4ccbbd48" providerId="ADAL" clId="{9D712E7E-EE23-4E09-BC6B-77A39237A754}" dt="2021-09-09T23:39:07.581" v="9" actId="20577"/>
          <ac:spMkLst>
            <pc:docMk/>
            <pc:sldMk cId="2425773629" sldId="256"/>
            <ac:spMk id="9" creationId="{6F0F5C04-4A03-45FA-AAFF-DAC4B9BB996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2785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607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1962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555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847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13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495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5664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6883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730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6742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3A92-9470-46A5-9AD4-E459DC3820C8}" type="datetimeFigureOut">
              <a:rPr lang="en-AU" smtClean="0"/>
              <a:t>10/09/2021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DF223-20AA-49BD-A4F9-A45137CBBEC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5516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D56588-8CEA-48DF-9017-30DC0A002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33509"/>
            <a:ext cx="6451600" cy="46021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D7F8A4-5B87-4C34-915C-8A252492A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6356350"/>
            <a:ext cx="6451600" cy="46021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191D35-6391-4DE1-9BFC-E27A9D67CA3E}"/>
              </a:ext>
            </a:extLst>
          </p:cNvPr>
          <p:cNvSpPr txBox="1"/>
          <p:nvPr/>
        </p:nvSpPr>
        <p:spPr>
          <a:xfrm>
            <a:off x="228600" y="89067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0F5C04-4A03-45FA-AAFF-DAC4B9BB996D}"/>
              </a:ext>
            </a:extLst>
          </p:cNvPr>
          <p:cNvSpPr txBox="1"/>
          <p:nvPr/>
        </p:nvSpPr>
        <p:spPr>
          <a:xfrm>
            <a:off x="228600" y="5963227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773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Doma, Kenji</dc:creator>
  <cp:lastModifiedBy>Doma, Kenji</cp:lastModifiedBy>
  <cp:revision>1</cp:revision>
  <dcterms:created xsi:type="dcterms:W3CDTF">2021-08-28T04:25:47Z</dcterms:created>
  <dcterms:modified xsi:type="dcterms:W3CDTF">2021-09-09T23:39:10Z</dcterms:modified>
</cp:coreProperties>
</file>