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oma, Kenji" initials="DK" lastIdx="1" clrIdx="0">
    <p:extLst>
      <p:ext uri="{19B8F6BF-5375-455C-9EA6-DF929625EA0E}">
        <p15:presenceInfo xmlns:p15="http://schemas.microsoft.com/office/powerpoint/2012/main" userId="S::kenji.doma@jcu.edu.au::349510dd-b7d6-4a14-aa90-1f9c4ccbbd4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85" autoAdjust="0"/>
    <p:restoredTop sz="94660"/>
  </p:normalViewPr>
  <p:slideViewPr>
    <p:cSldViewPr snapToGrid="0">
      <p:cViewPr varScale="1">
        <p:scale>
          <a:sx n="75" d="100"/>
          <a:sy n="75" d="100"/>
        </p:scale>
        <p:origin x="309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ma, Kenji" userId="349510dd-b7d6-4a14-aa90-1f9c4ccbbd48" providerId="ADAL" clId="{31F222B1-B82B-445B-844C-25E2296517B3}"/>
    <pc:docChg chg="modSld">
      <pc:chgData name="Doma, Kenji" userId="349510dd-b7d6-4a14-aa90-1f9c4ccbbd48" providerId="ADAL" clId="{31F222B1-B82B-445B-844C-25E2296517B3}" dt="2021-09-09T23:39:57.906" v="5" actId="20577"/>
      <pc:docMkLst>
        <pc:docMk/>
      </pc:docMkLst>
      <pc:sldChg chg="modSp mod">
        <pc:chgData name="Doma, Kenji" userId="349510dd-b7d6-4a14-aa90-1f9c4ccbbd48" providerId="ADAL" clId="{31F222B1-B82B-445B-844C-25E2296517B3}" dt="2021-09-09T23:39:57.906" v="5" actId="20577"/>
        <pc:sldMkLst>
          <pc:docMk/>
          <pc:sldMk cId="3507891842" sldId="256"/>
        </pc:sldMkLst>
        <pc:spChg chg="mod">
          <ac:chgData name="Doma, Kenji" userId="349510dd-b7d6-4a14-aa90-1f9c4ccbbd48" providerId="ADAL" clId="{31F222B1-B82B-445B-844C-25E2296517B3}" dt="2021-09-09T23:39:54.452" v="2" actId="20577"/>
          <ac:spMkLst>
            <pc:docMk/>
            <pc:sldMk cId="3507891842" sldId="256"/>
            <ac:spMk id="8" creationId="{420CBFE0-B557-4059-B47B-EC18CFA6E7BC}"/>
          </ac:spMkLst>
        </pc:spChg>
        <pc:spChg chg="mod">
          <ac:chgData name="Doma, Kenji" userId="349510dd-b7d6-4a14-aa90-1f9c4ccbbd48" providerId="ADAL" clId="{31F222B1-B82B-445B-844C-25E2296517B3}" dt="2021-09-09T23:39:57.906" v="5" actId="20577"/>
          <ac:spMkLst>
            <pc:docMk/>
            <pc:sldMk cId="3507891842" sldId="256"/>
            <ac:spMk id="9" creationId="{6F2FB608-3A52-4DE4-A141-6ECBB0DBE02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E272F-1E8F-42BF-A5F7-33CCE7B547C2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8573-5F3F-4612-9DFC-F688E0C1D5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57807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E272F-1E8F-42BF-A5F7-33CCE7B547C2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8573-5F3F-4612-9DFC-F688E0C1D5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25796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E272F-1E8F-42BF-A5F7-33CCE7B547C2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8573-5F3F-4612-9DFC-F688E0C1D5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49663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E272F-1E8F-42BF-A5F7-33CCE7B547C2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8573-5F3F-4612-9DFC-F688E0C1D5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1227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E272F-1E8F-42BF-A5F7-33CCE7B547C2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8573-5F3F-4612-9DFC-F688E0C1D5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54806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E272F-1E8F-42BF-A5F7-33CCE7B547C2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8573-5F3F-4612-9DFC-F688E0C1D5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01482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E272F-1E8F-42BF-A5F7-33CCE7B547C2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8573-5F3F-4612-9DFC-F688E0C1D5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73065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E272F-1E8F-42BF-A5F7-33CCE7B547C2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8573-5F3F-4612-9DFC-F688E0C1D5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70689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E272F-1E8F-42BF-A5F7-33CCE7B547C2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8573-5F3F-4612-9DFC-F688E0C1D5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98671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E272F-1E8F-42BF-A5F7-33CCE7B547C2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8573-5F3F-4612-9DFC-F688E0C1D5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87178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E272F-1E8F-42BF-A5F7-33CCE7B547C2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8573-5F3F-4612-9DFC-F688E0C1D5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47269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E272F-1E8F-42BF-A5F7-33CCE7B547C2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C8573-5F3F-4612-9DFC-F688E0C1D5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56392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34B5D75-B648-4C58-B8F3-F365EDBEF7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79" y="1096010"/>
            <a:ext cx="6582042" cy="46951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440E4F7-F5CA-4CD3-A3EB-8EC3F73A51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978" y="6245861"/>
            <a:ext cx="6582041" cy="469518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20CBFE0-B557-4059-B47B-EC18CFA6E7BC}"/>
              </a:ext>
            </a:extLst>
          </p:cNvPr>
          <p:cNvSpPr txBox="1"/>
          <p:nvPr/>
        </p:nvSpPr>
        <p:spPr>
          <a:xfrm>
            <a:off x="304800" y="641349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</a:t>
            </a:r>
            <a:endParaRPr lang="en-A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F2FB608-3A52-4DE4-A141-6ECBB0DBE02A}"/>
              </a:ext>
            </a:extLst>
          </p:cNvPr>
          <p:cNvSpPr txBox="1"/>
          <p:nvPr/>
        </p:nvSpPr>
        <p:spPr>
          <a:xfrm>
            <a:off x="304800" y="57912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</a:t>
            </a:r>
            <a:endParaRPr lang="en-A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78918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4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Doma, Kenji</dc:creator>
  <cp:lastModifiedBy>Doma, Kenji</cp:lastModifiedBy>
  <cp:revision>1</cp:revision>
  <dcterms:created xsi:type="dcterms:W3CDTF">2021-08-28T04:18:22Z</dcterms:created>
  <dcterms:modified xsi:type="dcterms:W3CDTF">2021-09-09T23:40:00Z</dcterms:modified>
</cp:coreProperties>
</file>