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1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73418"/>
            <a:ext cx="9144000" cy="14325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61223"/>
            <a:ext cx="9144000" cy="993457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8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4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19075"/>
            <a:ext cx="2628900" cy="3487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19075"/>
            <a:ext cx="7734300" cy="3487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5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0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025843"/>
            <a:ext cx="10515600" cy="1711642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53678"/>
            <a:ext cx="10515600" cy="900112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4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95375"/>
            <a:ext cx="5181600" cy="2610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95375"/>
            <a:ext cx="5181600" cy="2610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8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19075"/>
            <a:ext cx="10515600" cy="79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008698"/>
            <a:ext cx="5157787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503045"/>
            <a:ext cx="5157787" cy="22107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008698"/>
            <a:ext cx="5183188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503045"/>
            <a:ext cx="5183188" cy="22107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0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2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74320"/>
            <a:ext cx="3932237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92455"/>
            <a:ext cx="6172200" cy="2924175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234440"/>
            <a:ext cx="3932237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8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74320"/>
            <a:ext cx="3932237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592455"/>
            <a:ext cx="6172200" cy="2924175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234440"/>
            <a:ext cx="3932237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19075"/>
            <a:ext cx="1051560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95375"/>
            <a:ext cx="1051560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3813810"/>
            <a:ext cx="27432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F7B49-79D6-4204-ABE4-191DB104445D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3813810"/>
            <a:ext cx="41148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3813810"/>
            <a:ext cx="27432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6A1D3-8A24-4F7D-ABFC-6EABF4179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3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5804030" y="1642937"/>
            <a:ext cx="2610000" cy="1332080"/>
          </a:xfrm>
          <a:prstGeom prst="chevron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WEANING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PHASE</a:t>
            </a:r>
          </a:p>
        </p:txBody>
      </p:sp>
      <p:sp>
        <p:nvSpPr>
          <p:cNvPr id="5" name="Chevron 33">
            <a:extLst>
              <a:ext uri="{FF2B5EF4-FFF2-40B4-BE49-F238E27FC236}">
                <a16:creationId xmlns:a16="http://schemas.microsoft.com/office/drawing/2014/main" id="{A3E4E755-B04D-413D-B6B7-94EF7E61A50A}"/>
              </a:ext>
            </a:extLst>
          </p:cNvPr>
          <p:cNvSpPr/>
          <p:nvPr/>
        </p:nvSpPr>
        <p:spPr>
          <a:xfrm>
            <a:off x="2924928" y="1642937"/>
            <a:ext cx="798515" cy="1332080"/>
          </a:xfrm>
          <a:prstGeom prst="chevron">
            <a:avLst>
              <a:gd name="adj" fmla="val 80825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hevron 33">
            <a:extLst>
              <a:ext uri="{FF2B5EF4-FFF2-40B4-BE49-F238E27FC236}">
                <a16:creationId xmlns:a16="http://schemas.microsoft.com/office/drawing/2014/main" id="{A6A578E0-354D-4356-A356-4B4BF75BF9F0}"/>
              </a:ext>
            </a:extLst>
          </p:cNvPr>
          <p:cNvSpPr/>
          <p:nvPr/>
        </p:nvSpPr>
        <p:spPr>
          <a:xfrm>
            <a:off x="3317260" y="1642937"/>
            <a:ext cx="2610399" cy="1332080"/>
          </a:xfrm>
          <a:prstGeom prst="chevron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RECOVERY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PHASE</a:t>
            </a:r>
          </a:p>
        </p:txBody>
      </p:sp>
      <p:sp>
        <p:nvSpPr>
          <p:cNvPr id="7" name="Pentagon 5">
            <a:extLst>
              <a:ext uri="{FF2B5EF4-FFF2-40B4-BE49-F238E27FC236}">
                <a16:creationId xmlns:a16="http://schemas.microsoft.com/office/drawing/2014/main" id="{8F3AB208-B974-437A-BF63-4B140F93967B}"/>
              </a:ext>
            </a:extLst>
          </p:cNvPr>
          <p:cNvSpPr/>
          <p:nvPr/>
        </p:nvSpPr>
        <p:spPr>
          <a:xfrm>
            <a:off x="725896" y="1642937"/>
            <a:ext cx="2654390" cy="1332080"/>
          </a:xfrm>
          <a:prstGeom prst="homePlate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ACUTE</a:t>
            </a:r>
          </a:p>
          <a:p>
            <a:pPr algn="ctr"/>
            <a:r>
              <a:rPr lang="en-US" b="1" dirty="0"/>
              <a:t>PHASE</a:t>
            </a:r>
          </a:p>
        </p:txBody>
      </p:sp>
      <p:sp>
        <p:nvSpPr>
          <p:cNvPr id="8" name="ZoneTexte 1">
            <a:extLst>
              <a:ext uri="{FF2B5EF4-FFF2-40B4-BE49-F238E27FC236}">
                <a16:creationId xmlns:a16="http://schemas.microsoft.com/office/drawing/2014/main" id="{F71E7240-08B4-4036-AE85-B51592C7DE18}"/>
              </a:ext>
            </a:extLst>
          </p:cNvPr>
          <p:cNvSpPr txBox="1"/>
          <p:nvPr/>
        </p:nvSpPr>
        <p:spPr>
          <a:xfrm>
            <a:off x="2268086" y="1190586"/>
            <a:ext cx="1195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STEP 1 &amp; 2</a:t>
            </a:r>
          </a:p>
        </p:txBody>
      </p:sp>
      <p:sp>
        <p:nvSpPr>
          <p:cNvPr id="9" name="Chevron 33">
            <a:extLst>
              <a:ext uri="{FF2B5EF4-FFF2-40B4-BE49-F238E27FC236}">
                <a16:creationId xmlns:a16="http://schemas.microsoft.com/office/drawing/2014/main" id="{2437777F-23E5-48EA-81D3-77059A247A6E}"/>
              </a:ext>
            </a:extLst>
          </p:cNvPr>
          <p:cNvSpPr/>
          <p:nvPr/>
        </p:nvSpPr>
        <p:spPr>
          <a:xfrm>
            <a:off x="5461948" y="1623409"/>
            <a:ext cx="798515" cy="1332080"/>
          </a:xfrm>
          <a:prstGeom prst="chevron">
            <a:avLst>
              <a:gd name="adj" fmla="val 80825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ZoneTexte 22">
            <a:extLst>
              <a:ext uri="{FF2B5EF4-FFF2-40B4-BE49-F238E27FC236}">
                <a16:creationId xmlns:a16="http://schemas.microsoft.com/office/drawing/2014/main" id="{654617F3-3FF1-497E-92CC-881A94AEF4C7}"/>
              </a:ext>
            </a:extLst>
          </p:cNvPr>
          <p:cNvSpPr txBox="1"/>
          <p:nvPr/>
        </p:nvSpPr>
        <p:spPr>
          <a:xfrm>
            <a:off x="5112406" y="1199868"/>
            <a:ext cx="810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STEP 3</a:t>
            </a:r>
          </a:p>
        </p:txBody>
      </p:sp>
      <p:sp>
        <p:nvSpPr>
          <p:cNvPr id="11" name="Chevron 33">
            <a:extLst>
              <a:ext uri="{FF2B5EF4-FFF2-40B4-BE49-F238E27FC236}">
                <a16:creationId xmlns:a16="http://schemas.microsoft.com/office/drawing/2014/main" id="{72BB5B87-BDB3-44BC-86E8-5C2DB8BD7247}"/>
              </a:ext>
            </a:extLst>
          </p:cNvPr>
          <p:cNvSpPr/>
          <p:nvPr/>
        </p:nvSpPr>
        <p:spPr>
          <a:xfrm>
            <a:off x="8277133" y="1642937"/>
            <a:ext cx="3552362" cy="1332080"/>
          </a:xfrm>
          <a:prstGeom prst="chevron">
            <a:avLst/>
          </a:prstGeom>
          <a:solidFill>
            <a:srgbClr val="1F49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LIBERATION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PHASE</a:t>
            </a:r>
          </a:p>
        </p:txBody>
      </p:sp>
      <p:sp>
        <p:nvSpPr>
          <p:cNvPr id="12" name="Chevron 33">
            <a:extLst>
              <a:ext uri="{FF2B5EF4-FFF2-40B4-BE49-F238E27FC236}">
                <a16:creationId xmlns:a16="http://schemas.microsoft.com/office/drawing/2014/main" id="{3FF4ACA0-7776-4430-B766-609360DB65A6}"/>
              </a:ext>
            </a:extLst>
          </p:cNvPr>
          <p:cNvSpPr/>
          <p:nvPr/>
        </p:nvSpPr>
        <p:spPr>
          <a:xfrm>
            <a:off x="7935052" y="1623409"/>
            <a:ext cx="798515" cy="1332080"/>
          </a:xfrm>
          <a:prstGeom prst="chevron">
            <a:avLst>
              <a:gd name="adj" fmla="val 80825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ZoneTexte 21">
            <a:extLst>
              <a:ext uri="{FF2B5EF4-FFF2-40B4-BE49-F238E27FC236}">
                <a16:creationId xmlns:a16="http://schemas.microsoft.com/office/drawing/2014/main" id="{A111686B-52C1-44C8-AE5B-CD52C30B56BB}"/>
              </a:ext>
            </a:extLst>
          </p:cNvPr>
          <p:cNvSpPr txBox="1"/>
          <p:nvPr/>
        </p:nvSpPr>
        <p:spPr>
          <a:xfrm>
            <a:off x="7451949" y="1199868"/>
            <a:ext cx="1195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STEP 4 &amp; 5</a:t>
            </a:r>
          </a:p>
        </p:txBody>
      </p:sp>
      <p:sp>
        <p:nvSpPr>
          <p:cNvPr id="14" name="ZoneTexte 45">
            <a:extLst>
              <a:ext uri="{FF2B5EF4-FFF2-40B4-BE49-F238E27FC236}">
                <a16:creationId xmlns:a16="http://schemas.microsoft.com/office/drawing/2014/main" id="{FC21309F-E83D-414B-B487-4418FC8A4DE2}"/>
              </a:ext>
            </a:extLst>
          </p:cNvPr>
          <p:cNvSpPr txBox="1"/>
          <p:nvPr/>
        </p:nvSpPr>
        <p:spPr>
          <a:xfrm>
            <a:off x="725896" y="3153663"/>
            <a:ext cx="1992919" cy="6463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Full ventilatory support (ACV)</a:t>
            </a:r>
          </a:p>
        </p:txBody>
      </p:sp>
      <p:sp>
        <p:nvSpPr>
          <p:cNvPr id="15" name="ZoneTexte 46">
            <a:extLst>
              <a:ext uri="{FF2B5EF4-FFF2-40B4-BE49-F238E27FC236}">
                <a16:creationId xmlns:a16="http://schemas.microsoft.com/office/drawing/2014/main" id="{5689F34A-3F12-42C7-9F0B-39122DDE9D13}"/>
              </a:ext>
            </a:extLst>
          </p:cNvPr>
          <p:cNvSpPr txBox="1"/>
          <p:nvPr/>
        </p:nvSpPr>
        <p:spPr>
          <a:xfrm>
            <a:off x="3317260" y="3135574"/>
            <a:ext cx="1944561" cy="6463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Partial ventilatory support (PSV, PAV)</a:t>
            </a:r>
          </a:p>
        </p:txBody>
      </p:sp>
      <p:sp>
        <p:nvSpPr>
          <p:cNvPr id="16" name="ZoneTexte 47">
            <a:extLst>
              <a:ext uri="{FF2B5EF4-FFF2-40B4-BE49-F238E27FC236}">
                <a16:creationId xmlns:a16="http://schemas.microsoft.com/office/drawing/2014/main" id="{1D171F72-D469-439A-B452-6834E4C5A200}"/>
              </a:ext>
            </a:extLst>
          </p:cNvPr>
          <p:cNvSpPr txBox="1"/>
          <p:nvPr/>
        </p:nvSpPr>
        <p:spPr>
          <a:xfrm>
            <a:off x="4398289" y="274239"/>
            <a:ext cx="2239032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weaning criteria </a:t>
            </a:r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17" name="Connecteur droit 8">
            <a:extLst>
              <a:ext uri="{FF2B5EF4-FFF2-40B4-BE49-F238E27FC236}">
                <a16:creationId xmlns:a16="http://schemas.microsoft.com/office/drawing/2014/main" id="{CE7B9D70-F003-4308-9777-AEEF6832E0B9}"/>
              </a:ext>
            </a:extLst>
          </p:cNvPr>
          <p:cNvCxnSpPr>
            <a:cxnSpLocks/>
            <a:stCxn id="16" idx="2"/>
            <a:endCxn id="10" idx="0"/>
          </p:cNvCxnSpPr>
          <p:nvPr/>
        </p:nvCxnSpPr>
        <p:spPr>
          <a:xfrm>
            <a:off x="5517805" y="920570"/>
            <a:ext cx="0" cy="279298"/>
          </a:xfrm>
          <a:prstGeom prst="line">
            <a:avLst/>
          </a:prstGeom>
          <a:ln>
            <a:solidFill>
              <a:srgbClr val="00B0F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50">
            <a:extLst>
              <a:ext uri="{FF2B5EF4-FFF2-40B4-BE49-F238E27FC236}">
                <a16:creationId xmlns:a16="http://schemas.microsoft.com/office/drawing/2014/main" id="{8104A543-717F-41AA-98E1-8AF9EABE07D4}"/>
              </a:ext>
            </a:extLst>
          </p:cNvPr>
          <p:cNvSpPr txBox="1"/>
          <p:nvPr/>
        </p:nvSpPr>
        <p:spPr>
          <a:xfrm>
            <a:off x="1690146" y="147189"/>
            <a:ext cx="223903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Enrolment criteria </a:t>
            </a:r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19" name="Connecteur droit avec flèche 54">
            <a:extLst>
              <a:ext uri="{FF2B5EF4-FFF2-40B4-BE49-F238E27FC236}">
                <a16:creationId xmlns:a16="http://schemas.microsoft.com/office/drawing/2014/main" id="{0939EDB6-901E-45DE-955E-5E7A78CF7941}"/>
              </a:ext>
            </a:extLst>
          </p:cNvPr>
          <p:cNvCxnSpPr>
            <a:stCxn id="18" idx="2"/>
          </p:cNvCxnSpPr>
          <p:nvPr/>
        </p:nvCxnSpPr>
        <p:spPr>
          <a:xfrm>
            <a:off x="2809662" y="516521"/>
            <a:ext cx="0" cy="683347"/>
          </a:xfrm>
          <a:prstGeom prst="straightConnector1">
            <a:avLst/>
          </a:prstGeom>
          <a:ln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51">
            <a:extLst>
              <a:ext uri="{FF2B5EF4-FFF2-40B4-BE49-F238E27FC236}">
                <a16:creationId xmlns:a16="http://schemas.microsoft.com/office/drawing/2014/main" id="{5AC6EE2A-90C2-4B67-AF6B-71DCB4C6298F}"/>
              </a:ext>
            </a:extLst>
          </p:cNvPr>
          <p:cNvSpPr txBox="1"/>
          <p:nvPr/>
        </p:nvSpPr>
        <p:spPr>
          <a:xfrm>
            <a:off x="1690146" y="630629"/>
            <a:ext cx="223903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PSV tolerance trial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21" name="ZoneTexte 55">
            <a:extLst>
              <a:ext uri="{FF2B5EF4-FFF2-40B4-BE49-F238E27FC236}">
                <a16:creationId xmlns:a16="http://schemas.microsoft.com/office/drawing/2014/main" id="{4BC0A348-163F-41E4-8F73-C165EF08E8D3}"/>
              </a:ext>
            </a:extLst>
          </p:cNvPr>
          <p:cNvSpPr txBox="1"/>
          <p:nvPr/>
        </p:nvSpPr>
        <p:spPr>
          <a:xfrm>
            <a:off x="7048376" y="147189"/>
            <a:ext cx="223903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CPAP tolerance trial</a:t>
            </a:r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22" name="Connecteur droit avec flèche 56">
            <a:extLst>
              <a:ext uri="{FF2B5EF4-FFF2-40B4-BE49-F238E27FC236}">
                <a16:creationId xmlns:a16="http://schemas.microsoft.com/office/drawing/2014/main" id="{15C469C2-C223-4B81-8A5B-6AC57AEED742}"/>
              </a:ext>
            </a:extLst>
          </p:cNvPr>
          <p:cNvCxnSpPr>
            <a:stCxn id="21" idx="2"/>
          </p:cNvCxnSpPr>
          <p:nvPr/>
        </p:nvCxnSpPr>
        <p:spPr>
          <a:xfrm>
            <a:off x="8167892" y="516521"/>
            <a:ext cx="0" cy="683347"/>
          </a:xfrm>
          <a:prstGeom prst="straightConnector1">
            <a:avLst/>
          </a:prstGeom>
          <a:ln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57">
            <a:extLst>
              <a:ext uri="{FF2B5EF4-FFF2-40B4-BE49-F238E27FC236}">
                <a16:creationId xmlns:a16="http://schemas.microsoft.com/office/drawing/2014/main" id="{3B25ECE3-EDD2-4F37-A5D8-20A07E826D98}"/>
              </a:ext>
            </a:extLst>
          </p:cNvPr>
          <p:cNvSpPr txBox="1"/>
          <p:nvPr/>
        </p:nvSpPr>
        <p:spPr>
          <a:xfrm>
            <a:off x="7048376" y="630629"/>
            <a:ext cx="223903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SBT (T-piece / CPAP)</a:t>
            </a:r>
            <a:endParaRPr lang="fr-F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55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St. Michael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Clement Brault</dc:creator>
  <cp:lastModifiedBy>clement brault</cp:lastModifiedBy>
  <cp:revision>2</cp:revision>
  <dcterms:created xsi:type="dcterms:W3CDTF">2022-02-24T20:57:42Z</dcterms:created>
  <dcterms:modified xsi:type="dcterms:W3CDTF">2022-03-02T15:13:09Z</dcterms:modified>
</cp:coreProperties>
</file>