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bin" initials="d" lastIdx="1" clrIdx="0">
    <p:extLst>
      <p:ext uri="{19B8F6BF-5375-455C-9EA6-DF929625EA0E}">
        <p15:presenceInfo xmlns:p15="http://schemas.microsoft.com/office/powerpoint/2012/main" userId="dob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69C50B-FB49-4E02-A4E7-F41EC20FA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761E51C-B282-4F60-A0F4-816BC0B76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E674AD-4C96-4474-AB43-DF033CCEE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9414E-A877-41B7-B9F8-40415ACFBB8C}" type="datetimeFigureOut">
              <a:rPr lang="ko-KR" altLang="en-US" smtClean="0"/>
              <a:t>2022-03-23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0534083-2164-4D2A-A142-636469308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04550A-75A7-438F-A4A8-58EE7898A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9D12-4114-45E6-AA13-16977B780C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318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A52B46-0327-4FBD-899B-BEEE29427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52B8676-5C5C-4B39-BF22-F2FD9186A6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587D878-2CFF-450E-A7E4-2B846332A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9414E-A877-41B7-B9F8-40415ACFBB8C}" type="datetimeFigureOut">
              <a:rPr lang="ko-KR" altLang="en-US" smtClean="0"/>
              <a:t>2022-03-23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8C7CE10-1224-4B3D-AFC2-C54F83951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2A19215-F3AB-4334-B3B9-AC13E476F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9D12-4114-45E6-AA13-16977B780C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655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5093153-D972-4FF3-B7D1-ECE206DCF6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14984C4-CE18-4163-B81E-01B278A4AC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6479BE-6BD5-40CE-B0D7-30C4E4852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9414E-A877-41B7-B9F8-40415ACFBB8C}" type="datetimeFigureOut">
              <a:rPr lang="ko-KR" altLang="en-US" smtClean="0"/>
              <a:t>2022-03-23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A14BF71-4E63-4A0D-BC44-387FFE0DC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E79B3EA-75AA-4E36-99E3-96CFF0ED6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9D12-4114-45E6-AA13-16977B780C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04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978B72-0784-47AD-9D36-FBC4D2B69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4BFA3EE-DF16-40AD-8CC1-CBAF0086E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DAC29A7-36AD-4977-B347-329B67682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9414E-A877-41B7-B9F8-40415ACFBB8C}" type="datetimeFigureOut">
              <a:rPr lang="ko-KR" altLang="en-US" smtClean="0"/>
              <a:t>2022-03-23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A043534-20CE-442D-B9A0-2F1EE5E8C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4DEFAB-1311-4768-A9EF-6C92C5C73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9D12-4114-45E6-AA13-16977B780C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8444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DB8535-A406-4642-9C62-2C8728F16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DC4896C-F85B-439F-9F74-68698D10A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5EC9D2-FAF9-41AC-A986-ECC787665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9414E-A877-41B7-B9F8-40415ACFBB8C}" type="datetimeFigureOut">
              <a:rPr lang="ko-KR" altLang="en-US" smtClean="0"/>
              <a:t>2022-03-23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C7C2709-BC77-4744-B314-B0D45D382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69C92F8-86ED-4524-B152-807DDC8E7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9D12-4114-45E6-AA13-16977B780C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418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3C8A1E-D122-4266-A72E-C35A9A59E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46AB32A-CF76-4EF7-B22B-C2825EB611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DBB1B0A-18D4-4FFD-B702-5B84A84BA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C313998-D165-4C21-B51F-9BFE82DC4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9414E-A877-41B7-B9F8-40415ACFBB8C}" type="datetimeFigureOut">
              <a:rPr lang="ko-KR" altLang="en-US" smtClean="0"/>
              <a:t>2022-03-23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2CCD2B4-8B66-4A36-903A-3F1369CA9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1A7E9F1-4813-41DC-A34B-896232651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9D12-4114-45E6-AA13-16977B780C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979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8F6A42-3B57-4AE2-909D-226688A3F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E5AD75E-1C23-4639-A214-5D51FEABE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B22D33-E2EC-4D59-AED4-FCC7C6B68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A85FF9D-3B65-4422-9AEE-5369333164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7E61861-3643-4650-A68F-AAB6774E7A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04D25E3-87B1-4B64-AE15-9120D2A11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9414E-A877-41B7-B9F8-40415ACFBB8C}" type="datetimeFigureOut">
              <a:rPr lang="ko-KR" altLang="en-US" smtClean="0"/>
              <a:t>2022-03-23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66B75C8-458C-4573-A0FA-F0845C7D2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3EEE707-84BC-4325-8EB1-B9C22B1DD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9D12-4114-45E6-AA13-16977B780C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45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7A13AF-F18E-4FBE-86F3-199C5F307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27FD86-8284-4D2C-ABDC-9F831D837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9414E-A877-41B7-B9F8-40415ACFBB8C}" type="datetimeFigureOut">
              <a:rPr lang="ko-KR" altLang="en-US" smtClean="0"/>
              <a:t>2022-03-23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4E4BE96-3D06-4BA9-967D-DBC91DEB4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53DA2A9-241C-4B19-9B29-FDDD90706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9D12-4114-45E6-AA13-16977B780C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8864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9B4742E-C4E7-4E97-A32E-EE1FE9263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9414E-A877-41B7-B9F8-40415ACFBB8C}" type="datetimeFigureOut">
              <a:rPr lang="ko-KR" altLang="en-US" smtClean="0"/>
              <a:t>2022-03-23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E862599-4C38-445E-9A3F-EEE5DB38D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4CA3016-7E2D-4071-879D-C6FD655F8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9D12-4114-45E6-AA13-16977B780C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259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8DA4C5-C778-4901-9D0B-92EB9D509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8B3827A-F8A3-4352-8542-7F4F01648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DFF3F8A-2C27-4531-A250-718B1AEC50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2BFCBE1-E06E-44E5-8D1A-A101D2C89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9414E-A877-41B7-B9F8-40415ACFBB8C}" type="datetimeFigureOut">
              <a:rPr lang="ko-KR" altLang="en-US" smtClean="0"/>
              <a:t>2022-03-23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D16AD29-C56E-48D6-B527-4F874A0E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2DD01E0-1584-461D-9CB3-E305C0F9D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9D12-4114-45E6-AA13-16977B780C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3731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84AC4E-4A00-4343-A654-C90A7B1B4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067C4CB-4A51-49BC-BD36-A121E44B29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20B7469-E838-48DF-BF97-10D5DA08AD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9B1634E-DD18-4FAF-BE9E-93DF82CEB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9414E-A877-41B7-B9F8-40415ACFBB8C}" type="datetimeFigureOut">
              <a:rPr lang="ko-KR" altLang="en-US" smtClean="0"/>
              <a:t>2022-03-23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607A3F0-EB8F-4E9F-9F31-3661F1D93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7E6AB03-A636-4AF2-BB94-CCA45CF92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9D12-4114-45E6-AA13-16977B780C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7400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6085AEC-BEDD-4065-BF95-6E00BB57D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FAB517B-1EEA-4A7E-B2F1-0C37C73CA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1DF1229-367E-4068-825E-817C59029B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9414E-A877-41B7-B9F8-40415ACFBB8C}" type="datetimeFigureOut">
              <a:rPr lang="ko-KR" altLang="en-US" smtClean="0"/>
              <a:t>2022-03-23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5C3081C-C092-4F52-87C8-2D339973D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E259C98-AAC8-4222-A467-D0749377D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29D12-4114-45E6-AA13-16977B780C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589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7C0B39-445F-4460-B922-27DCF5FB6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400"/>
              <a:t>Supplementary Figure 1.</a:t>
            </a:r>
            <a:endParaRPr lang="ko-KR" altLang="en-US" sz="240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8683837-A447-4539-83AE-9FB5CB765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566" y="1552575"/>
            <a:ext cx="5670867" cy="455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11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</Words>
  <Application>Microsoft Office PowerPoint</Application>
  <PresentationFormat>와이드스크린</PresentationFormat>
  <Paragraphs>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Supplementary Figure 1.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vitro photodynamic therapy of methylene blue-loaded acetyl resistant starch nanoparticles</dc:title>
  <dc:creator>dobin</dc:creator>
  <cp:lastModifiedBy>dobin</cp:lastModifiedBy>
  <cp:revision>2</cp:revision>
  <dcterms:created xsi:type="dcterms:W3CDTF">2022-03-16T09:21:42Z</dcterms:created>
  <dcterms:modified xsi:type="dcterms:W3CDTF">2022-03-23T04:31:36Z</dcterms:modified>
</cp:coreProperties>
</file>