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dhubbard12@gmail.com" initials="b" lastIdx="1" clrIdx="0">
    <p:extLst>
      <p:ext uri="{19B8F6BF-5375-455C-9EA6-DF929625EA0E}">
        <p15:presenceInfo xmlns:p15="http://schemas.microsoft.com/office/powerpoint/2012/main" userId="ae139b49c4c3275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CC"/>
    <a:srgbClr val="F24F1C"/>
    <a:srgbClr val="DE5930"/>
    <a:srgbClr val="D84034"/>
    <a:srgbClr val="CA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86505" autoAdjust="0"/>
  </p:normalViewPr>
  <p:slideViewPr>
    <p:cSldViewPr>
      <p:cViewPr varScale="1">
        <p:scale>
          <a:sx n="124" d="100"/>
          <a:sy n="124" d="100"/>
        </p:scale>
        <p:origin x="114" y="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89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E809D-9980-457A-BFC5-AC23D7DDA2E7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4B976-81B0-4A85-8A69-8BC46521F1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03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B3BFE-BB1B-4462-A1DE-CB38A2EDA7A8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1F5E0-2329-4367-9BA7-E2ACCFAD3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86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01600" y="1752600"/>
            <a:ext cx="12395200" cy="3733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478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96" y="6238486"/>
            <a:ext cx="1727200" cy="55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55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6"/>
            <a:ext cx="10972800" cy="4983163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09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3657600" y="6324609"/>
            <a:ext cx="81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Physiology Seminar Series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C18CA-8EEB-43DF-82C3-0C2512BBEB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202" y="6292118"/>
            <a:ext cx="1625735" cy="30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2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6"/>
            <a:ext cx="5283200" cy="4983163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09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299200" y="1143006"/>
            <a:ext cx="5283200" cy="4983163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FF2DEA-0576-4AB0-8A45-C2DA4A2DD6E1}"/>
              </a:ext>
            </a:extLst>
          </p:cNvPr>
          <p:cNvSpPr txBox="1"/>
          <p:nvPr userDrawn="1"/>
        </p:nvSpPr>
        <p:spPr>
          <a:xfrm>
            <a:off x="3657600" y="6324609"/>
            <a:ext cx="81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Physiology Seminar Series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E31B94-EB4C-40AF-A43D-DF46467FC8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202" y="6292118"/>
            <a:ext cx="1625735" cy="30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92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09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58800" y="1292578"/>
            <a:ext cx="11074400" cy="495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ECE974-90BF-4D9F-8F08-70B4B730CE85}"/>
              </a:ext>
            </a:extLst>
          </p:cNvPr>
          <p:cNvSpPr txBox="1"/>
          <p:nvPr userDrawn="1"/>
        </p:nvSpPr>
        <p:spPr>
          <a:xfrm>
            <a:off x="3657600" y="6324609"/>
            <a:ext cx="81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Physiology Seminar Series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F6D4EF-0042-467E-8419-3D86E33545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202" y="6292118"/>
            <a:ext cx="1625735" cy="30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9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86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279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openxmlformats.org/officeDocument/2006/relationships/image" Target="../media/image3.emf"/><Relationship Id="rId4" Type="http://schemas.microsoft.com/office/2007/relationships/hdphoto" Target="../media/hdphoto1.wdp"/><Relationship Id="rId9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F8224D7-F2E8-46C8-8254-1EE71F383BA2}"/>
              </a:ext>
            </a:extLst>
          </p:cNvPr>
          <p:cNvGrpSpPr/>
          <p:nvPr/>
        </p:nvGrpSpPr>
        <p:grpSpPr>
          <a:xfrm>
            <a:off x="3657600" y="457200"/>
            <a:ext cx="4051569" cy="5500907"/>
            <a:chOff x="608209" y="227038"/>
            <a:chExt cx="4051569" cy="550090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244DB89-07A5-4204-A448-2AAC1152253D}"/>
                </a:ext>
              </a:extLst>
            </p:cNvPr>
            <p:cNvGrpSpPr/>
            <p:nvPr/>
          </p:nvGrpSpPr>
          <p:grpSpPr>
            <a:xfrm>
              <a:off x="1069583" y="990600"/>
              <a:ext cx="3590195" cy="3526658"/>
              <a:chOff x="518452" y="3462499"/>
              <a:chExt cx="3590195" cy="3526658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34333CF-CFBA-4EB1-AAE2-B3D75CECBA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35" t="33978" r="17069" b="53790"/>
              <a:stretch/>
            </p:blipFill>
            <p:spPr>
              <a:xfrm>
                <a:off x="544988" y="4409390"/>
                <a:ext cx="2904069" cy="1983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70EB4DE1-C04A-467A-B4D5-EA186682F2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34" t="28811" r="8838" b="62689"/>
              <a:stretch/>
            </p:blipFill>
            <p:spPr>
              <a:xfrm>
                <a:off x="544988" y="4176896"/>
                <a:ext cx="2904069" cy="18692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9453EC7-9EEB-4BB3-B9D8-734AF4BBCA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798" t="36272" r="18993" b="54517"/>
              <a:stretch/>
            </p:blipFill>
            <p:spPr>
              <a:xfrm>
                <a:off x="536306" y="4671215"/>
                <a:ext cx="2904069" cy="18052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E776AB0-1404-40B8-B1DC-6390A1DC2E89}"/>
                  </a:ext>
                </a:extLst>
              </p:cNvPr>
              <p:cNvSpPr txBox="1"/>
              <p:nvPr/>
            </p:nvSpPr>
            <p:spPr>
              <a:xfrm>
                <a:off x="611842" y="3950904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Sham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B15A020-7CEA-47DE-AC80-A3AC9821A15A}"/>
                  </a:ext>
                </a:extLst>
              </p:cNvPr>
              <p:cNvSpPr txBox="1"/>
              <p:nvPr/>
            </p:nvSpPr>
            <p:spPr>
              <a:xfrm>
                <a:off x="1310980" y="39563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Blast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176CDFA-5D9C-4D04-B414-DCA3FCD17E2F}"/>
                  </a:ext>
                </a:extLst>
              </p:cNvPr>
              <p:cNvSpPr txBox="1"/>
              <p:nvPr/>
            </p:nvSpPr>
            <p:spPr>
              <a:xfrm>
                <a:off x="1987442" y="3955432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Sham</a:t>
                </a: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CE44FC9-BA30-48F6-B684-B67126C35B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4988" y="3956376"/>
                <a:ext cx="137990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A1F04E0F-8E57-4124-9A05-4CBDA6243B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7144" y="3955472"/>
                <a:ext cx="146191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EC64FD2-4A27-498F-9DAF-85BF56114CCE}"/>
                  </a:ext>
                </a:extLst>
              </p:cNvPr>
              <p:cNvSpPr txBox="1"/>
              <p:nvPr/>
            </p:nvSpPr>
            <p:spPr>
              <a:xfrm>
                <a:off x="950135" y="3730195"/>
                <a:ext cx="4683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Male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F79C9DF-5EAF-4406-BC21-F8D35D1FC106}"/>
                  </a:ext>
                </a:extLst>
              </p:cNvPr>
              <p:cNvSpPr txBox="1"/>
              <p:nvPr/>
            </p:nvSpPr>
            <p:spPr>
              <a:xfrm>
                <a:off x="2396052" y="3714932"/>
                <a:ext cx="62388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Female</a:t>
                </a:r>
              </a:p>
            </p:txBody>
          </p:sp>
          <p:graphicFrame>
            <p:nvGraphicFramePr>
              <p:cNvPr id="34" name="Object 33">
                <a:extLst>
                  <a:ext uri="{FF2B5EF4-FFF2-40B4-BE49-F238E27FC236}">
                    <a16:creationId xmlns:a16="http://schemas.microsoft.com/office/drawing/2014/main" id="{4A3DD416-02B3-4D7F-B3AD-44A098363D5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52132673"/>
                  </p:ext>
                </p:extLst>
              </p:nvPr>
            </p:nvGraphicFramePr>
            <p:xfrm>
              <a:off x="518452" y="4993670"/>
              <a:ext cx="3138487" cy="19954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117" name="Prism 9" r:id="rId9" imgW="4585968" imgH="2913646" progId="Prism9.Document">
                      <p:embed/>
                    </p:oleObj>
                  </mc:Choice>
                  <mc:Fallback>
                    <p:oleObj name="Prism 9" r:id="rId9" imgW="4585968" imgH="2913646" progId="Prism9.Document">
                      <p:embed/>
                      <p:pic>
                        <p:nvPicPr>
                          <p:cNvPr id="13" name="Object 12">
                            <a:extLst>
                              <a:ext uri="{FF2B5EF4-FFF2-40B4-BE49-F238E27FC236}">
                                <a16:creationId xmlns:a16="http://schemas.microsoft.com/office/drawing/2014/main" id="{A1FB8035-9A5B-4624-929A-C79B1930927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18452" y="4993670"/>
                            <a:ext cx="3138487" cy="19954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777C83D-6064-4E8C-81C8-57F217021F6F}"/>
                  </a:ext>
                </a:extLst>
              </p:cNvPr>
              <p:cNvSpPr txBox="1"/>
              <p:nvPr/>
            </p:nvSpPr>
            <p:spPr>
              <a:xfrm>
                <a:off x="3440373" y="4142247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ZO1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8D7A3A2-FC1C-43FC-BDFB-FA6737CCC8A6}"/>
                  </a:ext>
                </a:extLst>
              </p:cNvPr>
              <p:cNvSpPr txBox="1"/>
              <p:nvPr/>
            </p:nvSpPr>
            <p:spPr>
              <a:xfrm>
                <a:off x="3427050" y="4371397"/>
                <a:ext cx="6815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Occludin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E75190E-CD89-4217-AE8A-DB9EA2E224CB}"/>
                  </a:ext>
                </a:extLst>
              </p:cNvPr>
              <p:cNvSpPr txBox="1"/>
              <p:nvPr/>
            </p:nvSpPr>
            <p:spPr>
              <a:xfrm>
                <a:off x="3449055" y="4618882"/>
                <a:ext cx="4683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ED3AE5D-B6CF-4459-B70E-EFF128DDDD62}"/>
                  </a:ext>
                </a:extLst>
              </p:cNvPr>
              <p:cNvSpPr txBox="1"/>
              <p:nvPr/>
            </p:nvSpPr>
            <p:spPr>
              <a:xfrm>
                <a:off x="1340443" y="3462499"/>
                <a:ext cx="12450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3 days post blast</a:t>
                </a: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CF8B250-5A15-4CDB-93BD-AA531C2AAB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8813" y="4180610"/>
                <a:ext cx="1" cy="688908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CB4CA54-149B-47A5-B04D-178E444A9D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11205" y="4171039"/>
                <a:ext cx="1" cy="688908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1202043C-0CD5-467F-AF72-9FF3814258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41712" y="4171039"/>
                <a:ext cx="1" cy="688908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FC8D5CF-F6B9-4831-9012-E704E39CBF27}"/>
                  </a:ext>
                </a:extLst>
              </p:cNvPr>
              <p:cNvSpPr txBox="1"/>
              <p:nvPr/>
            </p:nvSpPr>
            <p:spPr>
              <a:xfrm>
                <a:off x="2755164" y="39563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Blast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983AD6-83D7-410E-BA64-F70FBC1BFC6A}"/>
                </a:ext>
              </a:extLst>
            </p:cNvPr>
            <p:cNvSpPr txBox="1"/>
            <p:nvPr/>
          </p:nvSpPr>
          <p:spPr>
            <a:xfrm>
              <a:off x="608209" y="227038"/>
              <a:ext cx="2162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Supplementary Fig 2.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4D0A893-1EA6-4BE5-AC3C-E1C8E25ECFE1}"/>
                </a:ext>
              </a:extLst>
            </p:cNvPr>
            <p:cNvSpPr/>
            <p:nvPr/>
          </p:nvSpPr>
          <p:spPr>
            <a:xfrm>
              <a:off x="976032" y="4712282"/>
              <a:ext cx="36576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Representative Western blot and densitometry quantification of ZO-1 and Occludin from brain amygdala lysates after 3d post-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mbTBI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from male and female rats (n=5-7 rats/group). Data are mean ± SEM. P ≤ 0.05* by 2-way ANOVA with Bonferroni 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post-hoc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6050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15601</TotalTime>
  <Words>63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Georgia</vt:lpstr>
      <vt:lpstr>Times New Roman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bradhubbard12@gmail.com</dc:creator>
  <cp:lastModifiedBy>Gopal Viswanathan, Velmurugan</cp:lastModifiedBy>
  <cp:revision>478</cp:revision>
  <dcterms:created xsi:type="dcterms:W3CDTF">2020-04-23T15:10:59Z</dcterms:created>
  <dcterms:modified xsi:type="dcterms:W3CDTF">2022-05-10T17:47:43Z</dcterms:modified>
</cp:coreProperties>
</file>