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4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45" autoAdjust="0"/>
    <p:restoredTop sz="96366" autoAdjust="0"/>
  </p:normalViewPr>
  <p:slideViewPr>
    <p:cSldViewPr snapToGrid="0">
      <p:cViewPr varScale="1">
        <p:scale>
          <a:sx n="112" d="100"/>
          <a:sy n="112" d="100"/>
        </p:scale>
        <p:origin x="1374" y="108"/>
      </p:cViewPr>
      <p:guideLst/>
    </p:cSldViewPr>
  </p:slideViewPr>
  <p:outlineViewPr>
    <p:cViewPr>
      <p:scale>
        <a:sx n="33" d="100"/>
        <a:sy n="33" d="100"/>
      </p:scale>
      <p:origin x="0" y="-4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50DCE-5997-4C58-AE15-A292D971BDD4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C9E8A-3ED9-48EE-8ADD-26F8073F69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6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5643487-9A35-FA4A-AA2D-580923F91A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E2AA7F7-95C5-6D48-AA91-5E68F0F70B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1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3CC7C73-A62A-A74C-AC45-73557B7322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-6797"/>
            <a:ext cx="9144000" cy="68519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FADDDE2-C548-8E44-A41D-D09937D0272F}"/>
              </a:ext>
            </a:extLst>
          </p:cNvPr>
          <p:cNvSpPr/>
          <p:nvPr userDrawn="1"/>
        </p:nvSpPr>
        <p:spPr>
          <a:xfrm>
            <a:off x="5" y="3438860"/>
            <a:ext cx="9144000" cy="3425951"/>
          </a:xfrm>
          <a:prstGeom prst="rect">
            <a:avLst/>
          </a:prstGeom>
          <a:solidFill>
            <a:srgbClr val="1D4F9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69116" y="1031557"/>
            <a:ext cx="4978908" cy="2387600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1D4F9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DIVIDER</a:t>
            </a:r>
            <a:br>
              <a:rPr lang="en-US" dirty="0"/>
            </a:br>
            <a:r>
              <a:rPr lang="en-US" dirty="0"/>
              <a:t>SLIDE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D7F930EF-C716-2345-8E9C-8700FA42A7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592C2000-A5F7-6248-8664-29E8E7221D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pic>
        <p:nvPicPr>
          <p:cNvPr id="10" name="Picture 9" descr="CUIMC-ko-logo-large.png">
            <a:extLst>
              <a:ext uri="{FF2B5EF4-FFF2-40B4-BE49-F238E27FC236}">
                <a16:creationId xmlns="" xmlns:a16="http://schemas.microsoft.com/office/drawing/2014/main" id="{F9126C0C-854D-9C49-9BBB-DD6A532DD8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5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3CC7C73-A62A-A74C-AC45-73557B7322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-6797"/>
            <a:ext cx="9144000" cy="68519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FADDDE2-C548-8E44-A41D-D09937D0272F}"/>
              </a:ext>
            </a:extLst>
          </p:cNvPr>
          <p:cNvSpPr/>
          <p:nvPr userDrawn="1"/>
        </p:nvSpPr>
        <p:spPr>
          <a:xfrm>
            <a:off x="5" y="3438860"/>
            <a:ext cx="9144000" cy="3425951"/>
          </a:xfrm>
          <a:prstGeom prst="rect">
            <a:avLst/>
          </a:prstGeom>
          <a:solidFill>
            <a:srgbClr val="1D4F9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69116" y="1031557"/>
            <a:ext cx="4978908" cy="2387600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1D4F9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DIVIDER</a:t>
            </a:r>
            <a:br>
              <a:rPr lang="en-US" dirty="0"/>
            </a:br>
            <a:r>
              <a:rPr lang="en-US" dirty="0"/>
              <a:t>SLIDE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D7F930EF-C716-2345-8E9C-8700FA42A7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592C2000-A5F7-6248-8664-29E8E7221D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pic>
        <p:nvPicPr>
          <p:cNvPr id="10" name="Picture 9" descr="CUIMC-ko-logo-large.png">
            <a:extLst>
              <a:ext uri="{FF2B5EF4-FFF2-40B4-BE49-F238E27FC236}">
                <a16:creationId xmlns="" xmlns:a16="http://schemas.microsoft.com/office/drawing/2014/main" id="{ED882A8F-77A8-A746-A744-3AEB6D92A3C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01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3CC7C73-A62A-A74C-AC45-73557B7322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-6797"/>
            <a:ext cx="9144000" cy="6851904"/>
          </a:xfrm>
          <a:prstGeom prst="rect">
            <a:avLst/>
          </a:prstGeom>
        </p:spPr>
      </p:pic>
      <p:sp>
        <p:nvSpPr>
          <p:cNvPr id="8" name="Text Placeholder 5">
            <a:extLst>
              <a:ext uri="{FF2B5EF4-FFF2-40B4-BE49-F238E27FC236}">
                <a16:creationId xmlns="" xmlns:a16="http://schemas.microsoft.com/office/drawing/2014/main" id="{95EDBB07-1433-AE46-93BA-02179E2A6B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rgbClr val="1D4F9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="" xmlns:a16="http://schemas.microsoft.com/office/drawing/2014/main" id="{90715F73-74DA-7740-A195-94D09A9A2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6" y="1031557"/>
            <a:ext cx="4978908" cy="2387600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1D4F9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DIVIDER</a:t>
            </a:r>
            <a:br>
              <a:rPr lang="en-US" dirty="0"/>
            </a:br>
            <a:r>
              <a:rPr lang="en-US" dirty="0"/>
              <a:t>SLIDE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2CCD0774-A0AC-C341-9232-4E09CA7BEE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252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571320" y="1735999"/>
            <a:ext cx="6043004" cy="4309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err="1"/>
              <a:t>Lpsum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71320" y="737109"/>
            <a:ext cx="7886700" cy="8684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D4F9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="" xmlns:a16="http://schemas.microsoft.com/office/drawing/2014/main" id="{3D83F124-31E4-B24A-A2AE-EF8C4ADFB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83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916188" y="1751881"/>
            <a:ext cx="4541836" cy="42763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571325" y="1735998"/>
            <a:ext cx="3126395" cy="42936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err="1"/>
              <a:t>Lpsum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71320" y="737109"/>
            <a:ext cx="7886700" cy="8684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D4F9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035078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1320" y="1735999"/>
            <a:ext cx="7886700" cy="4258402"/>
          </a:xfrm>
          <a:prstGeom prst="rect">
            <a:avLst/>
          </a:prstGeom>
        </p:spPr>
        <p:txBody>
          <a:bodyPr/>
          <a:lstStyle>
            <a:lvl1pPr marL="285739" indent="-285739">
              <a:spcBef>
                <a:spcPts val="600"/>
              </a:spcBef>
              <a:buClr>
                <a:srgbClr val="1D4F91"/>
              </a:buClr>
              <a:buFont typeface="Arial"/>
              <a:buChar char="•"/>
              <a:defRPr/>
            </a:lvl1pPr>
          </a:lstStyle>
          <a:p>
            <a:r>
              <a:rPr lang="en-US" dirty="0" err="1"/>
              <a:t>Lpsum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</a:p>
          <a:p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</a:p>
          <a:p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</a:p>
          <a:p>
            <a:r>
              <a:rPr lang="en-US" dirty="0"/>
              <a:t>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</a:t>
            </a:r>
          </a:p>
          <a:p>
            <a:r>
              <a:rPr lang="en-US" dirty="0"/>
              <a:t>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71320" y="735520"/>
            <a:ext cx="7886700" cy="86843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="" xmlns:a16="http://schemas.microsoft.com/office/drawing/2014/main" id="{FB4CCC98-1928-6840-B7FC-BA09DF3C0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70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71321" y="1735420"/>
            <a:ext cx="7886699" cy="42759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Clr>
                <a:srgbClr val="005BBB"/>
              </a:buClr>
              <a:buFontTx/>
              <a:buNone/>
              <a:defRPr sz="1600" b="0" i="0">
                <a:solidFill>
                  <a:srgbClr val="1D4F9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552431" indent="-209541">
              <a:lnSpc>
                <a:spcPct val="120000"/>
              </a:lnSpc>
              <a:buClr>
                <a:srgbClr val="005BBB"/>
              </a:buClr>
              <a:buFont typeface="Arial" charset="0"/>
              <a:buChar char="•"/>
              <a:tabLst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19" marR="0" indent="-171444" algn="l" defTabSz="685774" rtl="0" eaLnBrk="1" fontAlgn="auto" latinLnBrk="0" hangingPunct="1">
              <a:lnSpc>
                <a:spcPct val="120000"/>
              </a:lnSpc>
              <a:spcBef>
                <a:spcPts val="375"/>
              </a:spcBef>
              <a:spcAft>
                <a:spcPts val="0"/>
              </a:spcAft>
              <a:buClr>
                <a:srgbClr val="005BBB"/>
              </a:buClr>
              <a:buSzTx/>
              <a:buFont typeface="LucidaGrande" charset="0"/>
              <a:buChar char="-"/>
              <a:tabLst>
                <a:tab pos="857219" algn="l"/>
              </a:tabLst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005BBB"/>
              </a:buClr>
              <a:defRPr>
                <a:solidFill>
                  <a:srgbClr val="666666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005BBB"/>
              </a:buClr>
              <a:defRPr>
                <a:solidFill>
                  <a:srgbClr val="666666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text</a:t>
            </a:r>
          </a:p>
          <a:p>
            <a:pPr lvl="2"/>
            <a:r>
              <a:rPr lang="en-US" dirty="0"/>
              <a:t>Third level</a:t>
            </a:r>
          </a:p>
          <a:p>
            <a:pPr lvl="1"/>
            <a:r>
              <a:rPr lang="en-US" dirty="0"/>
              <a:t>Second level text</a:t>
            </a:r>
          </a:p>
          <a:p>
            <a:pPr marL="857219" marR="0" lvl="2" indent="-171444" algn="l" defTabSz="685774" rtl="0" eaLnBrk="1" fontAlgn="auto" latinLnBrk="0" hangingPunct="1">
              <a:lnSpc>
                <a:spcPts val="1725"/>
              </a:lnSpc>
              <a:spcBef>
                <a:spcPts val="375"/>
              </a:spcBef>
              <a:spcAft>
                <a:spcPts val="0"/>
              </a:spcAft>
              <a:buClr>
                <a:srgbClr val="005BBB"/>
              </a:buClr>
              <a:buSzTx/>
              <a:buFont typeface="LucidaGrande" charset="0"/>
              <a:buChar char="-"/>
              <a:tabLst/>
              <a:defRPr/>
            </a:pPr>
            <a:r>
              <a:rPr lang="en-US" dirty="0"/>
              <a:t>Third level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text </a:t>
            </a:r>
          </a:p>
          <a:p>
            <a:pPr lvl="2"/>
            <a:r>
              <a:rPr lang="en-US" dirty="0"/>
              <a:t>Third level</a:t>
            </a:r>
          </a:p>
          <a:p>
            <a:pPr marL="857219" marR="0" lvl="2" indent="-171444" algn="l" defTabSz="685774" rtl="0" eaLnBrk="1" fontAlgn="auto" latinLnBrk="0" hangingPunct="1">
              <a:lnSpc>
                <a:spcPts val="1725"/>
              </a:lnSpc>
              <a:spcBef>
                <a:spcPts val="375"/>
              </a:spcBef>
              <a:spcAft>
                <a:spcPts val="0"/>
              </a:spcAft>
              <a:buClr>
                <a:srgbClr val="005BBB"/>
              </a:buClr>
              <a:buSzTx/>
              <a:buFont typeface="LucidaGrande" charset="0"/>
              <a:buChar char="-"/>
              <a:tabLst/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1320" y="733089"/>
            <a:ext cx="7886700" cy="86843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="" xmlns:a16="http://schemas.microsoft.com/office/drawing/2014/main" id="{AE5F231E-627F-D347-813F-24EE8B027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978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3823928" y="12"/>
            <a:ext cx="5320076" cy="631613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79" indent="0">
              <a:buNone/>
              <a:defRPr sz="2100"/>
            </a:lvl2pPr>
            <a:lvl3pPr marL="685759" indent="0">
              <a:buNone/>
              <a:defRPr sz="1800"/>
            </a:lvl3pPr>
            <a:lvl4pPr marL="1028637" indent="0">
              <a:buNone/>
              <a:defRPr sz="1500"/>
            </a:lvl4pPr>
            <a:lvl5pPr marL="1371515" indent="0">
              <a:buNone/>
              <a:defRPr sz="1500"/>
            </a:lvl5pPr>
            <a:lvl6pPr marL="1714395" indent="0">
              <a:buNone/>
              <a:defRPr sz="1500"/>
            </a:lvl6pPr>
            <a:lvl7pPr marL="2057274" indent="0">
              <a:buNone/>
              <a:defRPr sz="1500"/>
            </a:lvl7pPr>
            <a:lvl8pPr marL="2400153" indent="0">
              <a:buNone/>
              <a:defRPr sz="1500"/>
            </a:lvl8pPr>
            <a:lvl9pPr marL="2743033" indent="0">
              <a:buNone/>
              <a:defRPr sz="15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1321" y="1735999"/>
            <a:ext cx="3029535" cy="42584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err="1"/>
              <a:t>Lpsum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71320" y="733089"/>
            <a:ext cx="3291108" cy="86843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 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="" xmlns:a16="http://schemas.microsoft.com/office/drawing/2014/main" id="{8CD81E1C-E7C0-5643-856D-74D7A6D19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4"/>
          </p:nvPr>
        </p:nvSpPr>
        <p:spPr>
          <a:xfrm>
            <a:off x="3863705" y="692544"/>
            <a:ext cx="5290360" cy="531878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79" indent="0">
              <a:buNone/>
              <a:defRPr sz="2100"/>
            </a:lvl2pPr>
            <a:lvl3pPr marL="685759" indent="0">
              <a:buNone/>
              <a:defRPr sz="1800"/>
            </a:lvl3pPr>
            <a:lvl4pPr marL="1028637" indent="0">
              <a:buNone/>
              <a:defRPr sz="1500"/>
            </a:lvl4pPr>
            <a:lvl5pPr marL="1371515" indent="0">
              <a:buNone/>
              <a:defRPr sz="1500"/>
            </a:lvl5pPr>
            <a:lvl6pPr marL="1714395" indent="0">
              <a:buNone/>
              <a:defRPr sz="1500"/>
            </a:lvl6pPr>
            <a:lvl7pPr marL="2057274" indent="0">
              <a:buNone/>
              <a:defRPr sz="1500"/>
            </a:lvl7pPr>
            <a:lvl8pPr marL="2400153" indent="0">
              <a:buNone/>
              <a:defRPr sz="1500"/>
            </a:lvl8pPr>
            <a:lvl9pPr marL="2743033" indent="0">
              <a:buNone/>
              <a:defRPr sz="15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1321" y="1736009"/>
            <a:ext cx="3029535" cy="42753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err="1"/>
              <a:t>Lpsum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71322" y="733087"/>
            <a:ext cx="3292384" cy="86843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="" xmlns:a16="http://schemas.microsoft.com/office/drawing/2014/main" id="{B550263E-EA9E-6F4F-B2E4-BD35FF9FE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050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" y="12"/>
            <a:ext cx="9144000" cy="631613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879" indent="0">
              <a:buNone/>
              <a:defRPr sz="2100"/>
            </a:lvl2pPr>
            <a:lvl3pPr marL="685759" indent="0">
              <a:buNone/>
              <a:defRPr sz="1800"/>
            </a:lvl3pPr>
            <a:lvl4pPr marL="1028637" indent="0">
              <a:buNone/>
              <a:defRPr sz="1500"/>
            </a:lvl4pPr>
            <a:lvl5pPr marL="1371515" indent="0">
              <a:buNone/>
              <a:defRPr sz="1500"/>
            </a:lvl5pPr>
            <a:lvl6pPr marL="1714395" indent="0">
              <a:buNone/>
              <a:defRPr sz="1500"/>
            </a:lvl6pPr>
            <a:lvl7pPr marL="2057274" indent="0">
              <a:buNone/>
              <a:defRPr sz="1500"/>
            </a:lvl7pPr>
            <a:lvl8pPr marL="2400153" indent="0">
              <a:buNone/>
              <a:defRPr sz="1500"/>
            </a:lvl8pPr>
            <a:lvl9pPr marL="2743033" indent="0">
              <a:buNone/>
              <a:defRPr sz="15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BB49C74-E4F5-8D41-B244-08047CAAE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6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3CB8792-77F6-BD4E-AE6F-71587E020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13" name="Picture 12" descr="CUIMC-ko-logo-large.png">
            <a:extLst>
              <a:ext uri="{FF2B5EF4-FFF2-40B4-BE49-F238E27FC236}">
                <a16:creationId xmlns="" xmlns:a16="http://schemas.microsoft.com/office/drawing/2014/main" id="{F938BE13-AA22-2E4C-A210-44926C9A87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750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>
            <a:extLst>
              <a:ext uri="{FF2B5EF4-FFF2-40B4-BE49-F238E27FC236}">
                <a16:creationId xmlns="" xmlns:a16="http://schemas.microsoft.com/office/drawing/2014/main" id="{80A15519-F1A8-6947-A9DF-B0F701FC27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58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A59B63F4-8F5F-468E-9A8F-939D0FCB59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0D230049-6B97-414B-9A46-2362BB0B14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242D40FD-7D3B-47C3-A735-51171961B5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7DD6C-B52B-4FEB-9C39-13A546B05F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48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01BA53A-55C7-C445-BE06-1205F4F97F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BD6EA738-F0E0-B046-9D9F-590C2D8DCD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5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B264B16-E83C-4D41-A19B-A57844206F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740C793-CA88-F249-ABD6-267A498FA0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69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1FFC5FA-B908-994E-B133-32811336C4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740C793-CA88-F249-ABD6-267A498FA0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10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10E611E-4809-BA41-8E8C-85EE6BF879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740C793-CA88-F249-ABD6-267A498FA0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8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D9E4385-1E05-9D46-9F91-55A417E30E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740C793-CA88-F249-ABD6-267A498FA0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6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7EFF87D-062D-824A-96DF-7E4F61C785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E2AA7F7-95C5-6D48-AA91-5E68F0F70B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8E17C7B-BD14-F948-9E72-4D9484D4A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" y="3051"/>
            <a:ext cx="9144000" cy="685190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16506DC0-0080-A940-AD4B-0B33B74192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9111" y="3505738"/>
            <a:ext cx="6638544" cy="115415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Sub-topic Line One</a:t>
            </a:r>
          </a:p>
          <a:p>
            <a:pPr lvl="0"/>
            <a:r>
              <a:rPr lang="en-US" dirty="0"/>
              <a:t>Line Two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4A7FDD61-5EE2-FF40-A2EC-474933D144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9111" y="4762500"/>
            <a:ext cx="6638544" cy="769370"/>
          </a:xfrm>
          <a:prstGeom prst="rect">
            <a:avLst/>
          </a:prstGeom>
          <a:noFill/>
          <a:ln>
            <a:noFill/>
          </a:ln>
        </p:spPr>
        <p:txBody>
          <a:bodyPr lIns="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Author Name 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76DFC7D-A607-4742-9DC5-90E630FA86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9111" y="1029365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rmAutofit/>
          </a:bodyPr>
          <a:lstStyle>
            <a:lvl1pPr algn="l">
              <a:lnSpc>
                <a:spcPts val="4351"/>
              </a:lnSpc>
              <a:defRPr sz="5200" b="0" i="0" cap="all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7" name="Picture 6" descr="CUIMC-ko-logo-large.png">
            <a:extLst>
              <a:ext uri="{FF2B5EF4-FFF2-40B4-BE49-F238E27FC236}">
                <a16:creationId xmlns="" xmlns:a16="http://schemas.microsoft.com/office/drawing/2014/main" id="{AE2AA7F7-95C5-6D48-AA91-5E68F0F70B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5" y="6284752"/>
            <a:ext cx="3198735" cy="44797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4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7DD9A12F-7DD7-0E4A-B2BC-79A20AD6969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315" y="10411"/>
            <a:ext cx="9144000" cy="685190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324418" y="64379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F3CF64-7C58-ED48-B151-C0AF0EEF35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idx="1"/>
          </p:nvPr>
        </p:nvSpPr>
        <p:spPr>
          <a:xfrm>
            <a:off x="571320" y="1740197"/>
            <a:ext cx="7886700" cy="349129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itle Placeholder 12"/>
          <p:cNvSpPr>
            <a:spLocks noGrp="1"/>
          </p:cNvSpPr>
          <p:nvPr>
            <p:ph type="title"/>
          </p:nvPr>
        </p:nvSpPr>
        <p:spPr>
          <a:xfrm>
            <a:off x="571320" y="736811"/>
            <a:ext cx="7886700" cy="868430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CUIMC-ko-logo-large.png">
            <a:extLst>
              <a:ext uri="{FF2B5EF4-FFF2-40B4-BE49-F238E27FC236}">
                <a16:creationId xmlns="" xmlns:a16="http://schemas.microsoft.com/office/drawing/2014/main" id="{FB96512E-B710-8D41-955E-EC68340709C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45" y="6423232"/>
            <a:ext cx="2479892" cy="347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B046999-1164-C641-B3CE-DFB999C4F95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-14797" y="6154468"/>
            <a:ext cx="9491312" cy="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98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</p:sldLayoutIdLst>
  <p:hf hdr="0" ftr="0" dt="0"/>
  <p:txStyles>
    <p:titleStyle>
      <a:lvl1pPr algn="l" defTabSz="685774" rtl="0" eaLnBrk="1" latinLnBrk="0" hangingPunct="1">
        <a:lnSpc>
          <a:spcPct val="90000"/>
        </a:lnSpc>
        <a:spcBef>
          <a:spcPct val="0"/>
        </a:spcBef>
        <a:buNone/>
        <a:defRPr sz="2800" b="0" i="0" kern="1200">
          <a:solidFill>
            <a:srgbClr val="1D4F9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0" marR="0" indent="0" algn="l" defTabSz="685774" rtl="0" eaLnBrk="1" fontAlgn="auto" latinLnBrk="0" hangingPunct="1">
        <a:lnSpc>
          <a:spcPct val="110000"/>
        </a:lnSpc>
        <a:spcBef>
          <a:spcPts val="750"/>
        </a:spcBef>
        <a:spcAft>
          <a:spcPts val="0"/>
        </a:spcAft>
        <a:buClr>
          <a:schemeClr val="accent2"/>
        </a:buClr>
        <a:buSzTx/>
        <a:buFont typeface="Arial" panose="020B0604020202020204" pitchFamily="34" charset="0"/>
        <a:buNone/>
        <a:tabLst/>
        <a:defRPr sz="1600" b="0" i="0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514331" indent="-171444" algn="l" defTabSz="685774" rtl="0" eaLnBrk="1" latinLnBrk="0" hangingPunct="1">
        <a:lnSpc>
          <a:spcPct val="110000"/>
        </a:lnSpc>
        <a:spcBef>
          <a:spcPts val="375"/>
        </a:spcBef>
        <a:buClr>
          <a:srgbClr val="1D4F91"/>
        </a:buClr>
        <a:buFont typeface="Arial" panose="020B0604020202020204" pitchFamily="34" charset="0"/>
        <a:buChar char="•"/>
        <a:defRPr sz="1600" b="0" i="0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857219" indent="-171444" algn="l" defTabSz="685774" rtl="0" eaLnBrk="1" latinLnBrk="0" hangingPunct="1">
        <a:lnSpc>
          <a:spcPct val="110000"/>
        </a:lnSpc>
        <a:spcBef>
          <a:spcPts val="375"/>
        </a:spcBef>
        <a:buClr>
          <a:srgbClr val="1D4F91"/>
        </a:buClr>
        <a:buFont typeface="LucidaGrande" charset="0"/>
        <a:buChar char="-"/>
        <a:defRPr sz="1600" b="0" i="0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1200107" indent="-171444" algn="l" defTabSz="685774" rtl="0" eaLnBrk="1" latinLnBrk="0" hangingPunct="1">
        <a:lnSpc>
          <a:spcPct val="90000"/>
        </a:lnSpc>
        <a:spcBef>
          <a:spcPts val="375"/>
        </a:spcBef>
        <a:buClr>
          <a:srgbClr val="005BBB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1542994" indent="-171444" algn="l" defTabSz="685774" rtl="0" eaLnBrk="1" latinLnBrk="0" hangingPunct="1">
        <a:lnSpc>
          <a:spcPct val="90000"/>
        </a:lnSpc>
        <a:spcBef>
          <a:spcPts val="375"/>
        </a:spcBef>
        <a:buClr>
          <a:srgbClr val="005BBB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1885882" indent="-171444" algn="l" defTabSz="68577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8" indent="-171444" algn="l" defTabSz="68577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57" indent="-171444" algn="l" defTabSz="68577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45" indent="-171444" algn="l" defTabSz="68577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4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4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9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9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26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12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9" algn="l" defTabSz="68577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80" userDrawn="1">
          <p15:clr>
            <a:srgbClr val="F26B43"/>
          </p15:clr>
        </p15:guide>
        <p15:guide id="2" pos="311" userDrawn="1">
          <p15:clr>
            <a:srgbClr val="F26B43"/>
          </p15:clr>
        </p15:guide>
        <p15:guide id="3" orient="horz" pos="4016" userDrawn="1">
          <p15:clr>
            <a:srgbClr val="F26B43"/>
          </p15:clr>
        </p15:guide>
        <p15:guide id="4" pos="5544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3348" userDrawn="1">
          <p15:clr>
            <a:srgbClr val="F26B43"/>
          </p15:clr>
        </p15:guide>
        <p15:guide id="7" pos="3528" userDrawn="1">
          <p15:clr>
            <a:srgbClr val="F26B43"/>
          </p15:clr>
        </p15:guide>
        <p15:guide id="8" pos="3384" userDrawn="1">
          <p15:clr>
            <a:srgbClr val="F26B43"/>
          </p15:clr>
        </p15:guide>
        <p15:guide id="9" orient="horz" pos="1848" userDrawn="1">
          <p15:clr>
            <a:srgbClr val="F26B43"/>
          </p15:clr>
        </p15:guide>
        <p15:guide id="10" orient="horz" pos="1896" userDrawn="1">
          <p15:clr>
            <a:srgbClr val="F26B43"/>
          </p15:clr>
        </p15:guide>
        <p15:guide id="11" orient="horz" pos="2880" userDrawn="1">
          <p15:clr>
            <a:srgbClr val="F26B43"/>
          </p15:clr>
        </p15:guide>
        <p15:guide id="12" orient="horz" pos="28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06FE0CE8-0F8B-4636-B0F2-0B37EB605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37DD6C-B52B-4FEB-9C39-13A546B05F29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8D0871B-A660-4C62-B551-1BE557C1C7A7}"/>
              </a:ext>
            </a:extLst>
          </p:cNvPr>
          <p:cNvSpPr txBox="1"/>
          <p:nvPr/>
        </p:nvSpPr>
        <p:spPr>
          <a:xfrm>
            <a:off x="-17081" y="0"/>
            <a:ext cx="195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2176DCB-B17B-4599-86F6-1F12B8510C9C}"/>
              </a:ext>
            </a:extLst>
          </p:cNvPr>
          <p:cNvSpPr txBox="1"/>
          <p:nvPr/>
        </p:nvSpPr>
        <p:spPr>
          <a:xfrm>
            <a:off x="58495" y="3516232"/>
            <a:ext cx="4303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1BAA79E-F539-4F66-B20D-69D5817FAD57}"/>
              </a:ext>
            </a:extLst>
          </p:cNvPr>
          <p:cNvSpPr txBox="1"/>
          <p:nvPr/>
        </p:nvSpPr>
        <p:spPr>
          <a:xfrm>
            <a:off x="4572000" y="3516232"/>
            <a:ext cx="4454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8BE8F75-38A4-47D0-AD08-8DF3B533EE9F}"/>
              </a:ext>
            </a:extLst>
          </p:cNvPr>
          <p:cNvSpPr txBox="1"/>
          <p:nvPr/>
        </p:nvSpPr>
        <p:spPr>
          <a:xfrm>
            <a:off x="-13847" y="364517"/>
            <a:ext cx="324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35569AB-15FD-4A8C-86D1-6DAE29F32E92}"/>
              </a:ext>
            </a:extLst>
          </p:cNvPr>
          <p:cNvSpPr txBox="1"/>
          <p:nvPr/>
        </p:nvSpPr>
        <p:spPr>
          <a:xfrm>
            <a:off x="4572000" y="364517"/>
            <a:ext cx="3487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sz="1400" dirty="0"/>
              <a:t>B</a:t>
            </a:r>
            <a:endParaRPr lang="zh-CN" altLang="en-US" sz="1400" dirty="0"/>
          </a:p>
        </p:txBody>
      </p: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08838D15-78D3-49E8-B758-7BA3B3ED5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98" y="604427"/>
            <a:ext cx="4054191" cy="2737341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75A63202-D2EA-4CAC-9802-E7DC069E4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669" y="904300"/>
            <a:ext cx="4680204" cy="2686812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1D0DCEA6-98A6-4A9B-98B2-427DA9295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7" y="3717720"/>
            <a:ext cx="4157772" cy="277576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0EAE772B-D7DC-41F6-8236-7E9FC952B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669" y="4045765"/>
            <a:ext cx="3149213" cy="262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84439"/>
      </p:ext>
    </p:extLst>
  </p:cSld>
  <p:clrMapOvr>
    <a:masterClrMapping/>
  </p:clrMapOvr>
</p:sld>
</file>

<file path=ppt/theme/theme1.xml><?xml version="1.0" encoding="utf-8"?>
<a:theme xmlns:a="http://schemas.openxmlformats.org/drawingml/2006/main" name="1_UB Powerpoint Template">
  <a:themeElements>
    <a:clrScheme name="Custom 1">
      <a:dk1>
        <a:srgbClr val="53565A"/>
      </a:dk1>
      <a:lt1>
        <a:srgbClr val="FFFFFF"/>
      </a:lt1>
      <a:dk2>
        <a:srgbClr val="0077C8"/>
      </a:dk2>
      <a:lt2>
        <a:srgbClr val="FFFFFF"/>
      </a:lt2>
      <a:accent1>
        <a:srgbClr val="1D4F91"/>
      </a:accent1>
      <a:accent2>
        <a:srgbClr val="17802F"/>
      </a:accent2>
      <a:accent3>
        <a:srgbClr val="FC4C02"/>
      </a:accent3>
      <a:accent4>
        <a:srgbClr val="75787B"/>
      </a:accent4>
      <a:accent5>
        <a:srgbClr val="FFA300"/>
      </a:accent5>
      <a:accent6>
        <a:srgbClr val="AE2573"/>
      </a:accent6>
      <a:hlink>
        <a:srgbClr val="FF2500"/>
      </a:hlink>
      <a:folHlink>
        <a:srgbClr val="A632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Template_WIDE" id="{320877F5-9057-5044-9670-55C377C33490}" vid="{043CC7DF-15AC-0F49-A0D1-304573C219B6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11930</TotalTime>
  <Words>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等线</vt:lpstr>
      <vt:lpstr>LucidaGrande</vt:lpstr>
      <vt:lpstr>1_UB Powerpoint Template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18769669630@163.com</dc:creator>
  <cp:lastModifiedBy>manuela buonanno</cp:lastModifiedBy>
  <cp:revision>650</cp:revision>
  <dcterms:created xsi:type="dcterms:W3CDTF">2019-12-20T20:31:11Z</dcterms:created>
  <dcterms:modified xsi:type="dcterms:W3CDTF">2021-12-01T16:40:57Z</dcterms:modified>
</cp:coreProperties>
</file>