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0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7160"/>
  </p:normalViewPr>
  <p:slideViewPr>
    <p:cSldViewPr snapToGrid="0" snapToObjects="1">
      <p:cViewPr varScale="1">
        <p:scale>
          <a:sx n="124" d="100"/>
          <a:sy n="124" d="100"/>
        </p:scale>
        <p:origin x="20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56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0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1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4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1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41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74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45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95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3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2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861A9-AA4A-B74A-8D10-FE79CA0D0DB4}" type="datetimeFigureOut">
              <a:rPr lang="en-GB" smtClean="0"/>
              <a:t>07/06/2021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>
            <a:extLst>
              <a:ext uri="{FF2B5EF4-FFF2-40B4-BE49-F238E27FC236}">
                <a16:creationId xmlns:a16="http://schemas.microsoft.com/office/drawing/2014/main" id="{C2F8F7FC-7FA5-564D-9341-DB3579E49AE0}"/>
              </a:ext>
            </a:extLst>
          </p:cNvPr>
          <p:cNvSpPr txBox="1"/>
          <p:nvPr/>
        </p:nvSpPr>
        <p:spPr>
          <a:xfrm>
            <a:off x="4473542" y="629350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763474-AFFA-1148-B2D3-9DB13871E4A1}"/>
              </a:ext>
            </a:extLst>
          </p:cNvPr>
          <p:cNvGrpSpPr/>
          <p:nvPr/>
        </p:nvGrpSpPr>
        <p:grpSpPr>
          <a:xfrm>
            <a:off x="2977174" y="2357874"/>
            <a:ext cx="3993152" cy="2134970"/>
            <a:chOff x="2977174" y="2357874"/>
            <a:chExt cx="3993152" cy="213497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3C03749-6B87-F942-ACA5-000D2E090EA7}"/>
                </a:ext>
              </a:extLst>
            </p:cNvPr>
            <p:cNvGrpSpPr/>
            <p:nvPr/>
          </p:nvGrpSpPr>
          <p:grpSpPr>
            <a:xfrm>
              <a:off x="2977174" y="2587845"/>
              <a:ext cx="1956149" cy="1904999"/>
              <a:chOff x="3965318" y="2476501"/>
              <a:chExt cx="1956149" cy="1904999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BF397677-DC37-614B-9F38-FF4DE1A1FBF9}"/>
                  </a:ext>
                </a:extLst>
              </p:cNvPr>
              <p:cNvGrpSpPr/>
              <p:nvPr/>
            </p:nvGrpSpPr>
            <p:grpSpPr>
              <a:xfrm>
                <a:off x="4305300" y="2832100"/>
                <a:ext cx="1270000" cy="1279525"/>
                <a:chOff x="4305300" y="2832100"/>
                <a:chExt cx="1270000" cy="1279525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31B463F2-555D-EC48-A241-1A3BF7F6B3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24425" y="3156534"/>
                  <a:ext cx="280189" cy="7550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36007B5-80C1-9947-A28F-B5A0431957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3825" y="3155950"/>
                  <a:ext cx="371475" cy="635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A5E3D03B-92E4-DD4E-9D90-1286D6B65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80000" y="2978150"/>
                  <a:ext cx="358775" cy="317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0D42C0CA-8BED-CD46-BCFE-F272E97C75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800600" y="2832100"/>
                  <a:ext cx="187325" cy="857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105CF8A1-DB5B-904D-97C6-0CDBC52329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314825" y="2927350"/>
                  <a:ext cx="209550" cy="412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7EBCBAC9-49F6-AF45-A68D-82E8A16582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05300" y="2898776"/>
                  <a:ext cx="212725" cy="285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7C5C1BE1-CFD1-AC4A-BBC6-FB6A6B312E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7425" y="2917825"/>
                  <a:ext cx="279400" cy="920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73263AC1-0F8C-7048-92D6-0130B7AD15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>
                  <a:off x="4530737" y="2926514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967A01D9-EC30-ED43-92B7-750B25EF77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089525" y="3009901"/>
                  <a:ext cx="114300" cy="1492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6A65109A-ACD4-2B43-8D9F-0E11D224A6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21250" y="3870325"/>
                  <a:ext cx="260350" cy="34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C6AA7BEA-6A2D-9F4C-8191-EAD0B5E41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78425" y="3867150"/>
                  <a:ext cx="149225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B4654FB0-C88E-3E4E-B1DC-40A2389A92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84775" y="3822700"/>
                  <a:ext cx="101600" cy="444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7CE588C3-22EF-9949-BB58-8CFE676638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70425" y="3908426"/>
                  <a:ext cx="260350" cy="3809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04F3D111-DA80-D94D-9FD1-5988A292DE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619625" y="4054475"/>
                  <a:ext cx="76200" cy="476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6817C44A-D17F-5647-8B6F-61D69AE391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87875" y="4054475"/>
                  <a:ext cx="28575" cy="571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28F8E0BA-4452-184C-86C8-5D322407C6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587875" y="3997325"/>
                  <a:ext cx="28575" cy="571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88562449-7146-3A45-AA80-4AFA51958E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60875" y="3971925"/>
                  <a:ext cx="127000" cy="25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7AE0B4A9-E5EA-CF43-9750-95246B4D30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91050" y="3949700"/>
                  <a:ext cx="79375" cy="444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6411961B-B146-B14F-BECC-9D21CC02F8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48200" y="3889375"/>
                  <a:ext cx="25400" cy="603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2684693-32FB-D841-945E-73AB23F01246}"/>
                  </a:ext>
                </a:extLst>
              </p:cNvPr>
              <p:cNvSpPr/>
              <p:nvPr/>
            </p:nvSpPr>
            <p:spPr>
              <a:xfrm>
                <a:off x="3981743" y="2476501"/>
                <a:ext cx="1900230" cy="190499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F254321D-5F3E-1443-A3DD-6E4F86731284}"/>
                  </a:ext>
                </a:extLst>
              </p:cNvPr>
              <p:cNvSpPr txBox="1"/>
              <p:nvPr/>
            </p:nvSpPr>
            <p:spPr>
              <a:xfrm>
                <a:off x="5245008" y="3649691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117</a:t>
                </a:r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6841605A-BB40-CD41-AC52-67220E78DE44}"/>
                  </a:ext>
                </a:extLst>
              </p:cNvPr>
              <p:cNvGrpSpPr/>
              <p:nvPr/>
            </p:nvGrpSpPr>
            <p:grpSpPr>
              <a:xfrm>
                <a:off x="4990370" y="3453199"/>
                <a:ext cx="151009" cy="151009"/>
                <a:chOff x="4993545" y="3453199"/>
                <a:chExt cx="151009" cy="151009"/>
              </a:xfrm>
            </p:grpSpPr>
            <p:sp>
              <p:nvSpPr>
                <p:cNvPr id="178" name="Oval 177">
                  <a:extLst>
                    <a:ext uri="{FF2B5EF4-FFF2-40B4-BE49-F238E27FC236}">
                      <a16:creationId xmlns:a16="http://schemas.microsoft.com/office/drawing/2014/main" id="{33D37EBF-659B-2840-A37D-0C3E59D4B6E7}"/>
                    </a:ext>
                  </a:extLst>
                </p:cNvPr>
                <p:cNvSpPr/>
                <p:nvPr/>
              </p:nvSpPr>
              <p:spPr>
                <a:xfrm>
                  <a:off x="5050696" y="3510350"/>
                  <a:ext cx="36000" cy="36000"/>
                </a:xfrm>
                <a:prstGeom prst="ellipse">
                  <a:avLst/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1408D934-F4F4-B948-B42E-AAFAF8CF950E}"/>
                    </a:ext>
                  </a:extLst>
                </p:cNvPr>
                <p:cNvSpPr/>
                <p:nvPr/>
              </p:nvSpPr>
              <p:spPr>
                <a:xfrm>
                  <a:off x="4993545" y="3453199"/>
                  <a:ext cx="151009" cy="151009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01A0533-3BA4-2C4C-BD66-4D720723C6A4}"/>
                  </a:ext>
                </a:extLst>
              </p:cNvPr>
              <p:cNvSpPr/>
              <p:nvPr/>
            </p:nvSpPr>
            <p:spPr>
              <a:xfrm>
                <a:off x="5295171" y="3834200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6C476735-E102-E44B-B535-C560C62A5E6E}"/>
                  </a:ext>
                </a:extLst>
              </p:cNvPr>
              <p:cNvSpPr/>
              <p:nvPr/>
            </p:nvSpPr>
            <p:spPr>
              <a:xfrm>
                <a:off x="5257071" y="3783400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699DF138-86C5-6248-B2C5-271BEF4B5E20}"/>
                  </a:ext>
                </a:extLst>
              </p:cNvPr>
              <p:cNvSpPr/>
              <p:nvPr/>
            </p:nvSpPr>
            <p:spPr>
              <a:xfrm>
                <a:off x="4612546" y="3853250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FFE035F8-AF66-C047-A929-F83C6665E503}"/>
                  </a:ext>
                </a:extLst>
              </p:cNvPr>
              <p:cNvSpPr/>
              <p:nvPr/>
            </p:nvSpPr>
            <p:spPr>
              <a:xfrm>
                <a:off x="4663346" y="4065975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0E407DD2-D19A-1245-A2F5-335FC6945822}"/>
                  </a:ext>
                </a:extLst>
              </p:cNvPr>
              <p:cNvSpPr/>
              <p:nvPr/>
            </p:nvSpPr>
            <p:spPr>
              <a:xfrm>
                <a:off x="4549046" y="4078675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54A29A99-6626-4140-A6C8-A077E5C8DA24}"/>
                  </a:ext>
                </a:extLst>
              </p:cNvPr>
              <p:cNvSpPr/>
              <p:nvPr/>
            </p:nvSpPr>
            <p:spPr>
              <a:xfrm>
                <a:off x="4425221" y="3935800"/>
                <a:ext cx="69156" cy="69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D2AE5C7D-629B-2C41-8E1E-452C221F34A4}"/>
                  </a:ext>
                </a:extLst>
              </p:cNvPr>
              <p:cNvSpPr txBox="1"/>
              <p:nvPr/>
            </p:nvSpPr>
            <p:spPr>
              <a:xfrm>
                <a:off x="4648108" y="4091016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486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E3E4FDBD-BAA3-CE4C-BD1D-F6EF6759E3F5}"/>
                  </a:ext>
                </a:extLst>
              </p:cNvPr>
              <p:cNvSpPr txBox="1"/>
              <p:nvPr/>
            </p:nvSpPr>
            <p:spPr>
              <a:xfrm>
                <a:off x="4356008" y="4125941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489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2F83C989-50A7-6B42-B3F6-DAC13341C643}"/>
                  </a:ext>
                </a:extLst>
              </p:cNvPr>
              <p:cNvSpPr txBox="1"/>
              <p:nvPr/>
            </p:nvSpPr>
            <p:spPr>
              <a:xfrm>
                <a:off x="4917311" y="2641882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1090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D018862-348B-BD45-A1F8-986BA88A3E30}"/>
                  </a:ext>
                </a:extLst>
              </p:cNvPr>
              <p:cNvSpPr txBox="1"/>
              <p:nvPr/>
            </p:nvSpPr>
            <p:spPr>
              <a:xfrm>
                <a:off x="5318033" y="3790725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509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F77AEC73-6E45-C24A-94D4-C6EFEEED935C}"/>
                  </a:ext>
                </a:extLst>
              </p:cNvPr>
              <p:cNvSpPr txBox="1"/>
              <p:nvPr/>
            </p:nvSpPr>
            <p:spPr>
              <a:xfrm>
                <a:off x="4457608" y="3687791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520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C8BD58B9-E2CB-7A4D-9185-1C5618300D46}"/>
                  </a:ext>
                </a:extLst>
              </p:cNvPr>
              <p:cNvSpPr txBox="1"/>
              <p:nvPr/>
            </p:nvSpPr>
            <p:spPr>
              <a:xfrm>
                <a:off x="4165508" y="3840191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519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AAC417BD-65F9-8245-BD32-7126D8642BBF}"/>
                  </a:ext>
                </a:extLst>
              </p:cNvPr>
              <p:cNvSpPr txBox="1"/>
              <p:nvPr/>
            </p:nvSpPr>
            <p:spPr>
              <a:xfrm>
                <a:off x="3965318" y="2782916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1609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74097A69-44B3-B148-AEE8-63C7CD78DE3B}"/>
                  </a:ext>
                </a:extLst>
              </p:cNvPr>
              <p:cNvSpPr txBox="1"/>
              <p:nvPr/>
            </p:nvSpPr>
            <p:spPr>
              <a:xfrm>
                <a:off x="4018124" y="2903566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329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EF401F8-8ED4-FF4E-A1AB-6AF8482AA09D}"/>
                  </a:ext>
                </a:extLst>
              </p:cNvPr>
              <p:cNvSpPr txBox="1"/>
              <p:nvPr/>
            </p:nvSpPr>
            <p:spPr>
              <a:xfrm>
                <a:off x="5425503" y="2854856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1633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3DFC548-B4AC-1A42-BD51-78A857F1BA5E}"/>
                  </a:ext>
                </a:extLst>
              </p:cNvPr>
              <p:cNvSpPr txBox="1"/>
              <p:nvPr/>
            </p:nvSpPr>
            <p:spPr>
              <a:xfrm>
                <a:off x="5563677" y="3141691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1667</a:t>
                </a: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F5D8BAB7-7F73-D24D-B5A1-856EF47F7D8C}"/>
                  </a:ext>
                </a:extLst>
              </p:cNvPr>
              <p:cNvSpPr/>
              <p:nvPr/>
            </p:nvSpPr>
            <p:spPr>
              <a:xfrm>
                <a:off x="5545996" y="3186500"/>
                <a:ext cx="69156" cy="691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967291BF-288B-204E-8F42-AF4648E23947}"/>
                  </a:ext>
                </a:extLst>
              </p:cNvPr>
              <p:cNvSpPr/>
              <p:nvPr/>
            </p:nvSpPr>
            <p:spPr>
              <a:xfrm>
                <a:off x="4958621" y="2795975"/>
                <a:ext cx="69156" cy="691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3219781E-168D-974F-883E-A8E9E978BDD7}"/>
                  </a:ext>
                </a:extLst>
              </p:cNvPr>
              <p:cNvSpPr/>
              <p:nvPr/>
            </p:nvSpPr>
            <p:spPr>
              <a:xfrm>
                <a:off x="4282346" y="2932500"/>
                <a:ext cx="69156" cy="691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F102DB17-248D-8F45-A243-20800C14125A}"/>
                  </a:ext>
                </a:extLst>
              </p:cNvPr>
              <p:cNvSpPr/>
              <p:nvPr/>
            </p:nvSpPr>
            <p:spPr>
              <a:xfrm>
                <a:off x="4269646" y="2859475"/>
                <a:ext cx="69156" cy="691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0454EF76-3DA6-B841-A686-F689D1E400B7}"/>
                  </a:ext>
                </a:extLst>
              </p:cNvPr>
              <p:cNvSpPr/>
              <p:nvPr/>
            </p:nvSpPr>
            <p:spPr>
              <a:xfrm>
                <a:off x="5409471" y="2938850"/>
                <a:ext cx="69156" cy="691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BEEE364E-8D2B-5F43-8D2E-9D73675CF127}"/>
                  </a:ext>
                </a:extLst>
              </p:cNvPr>
              <p:cNvGrpSpPr/>
              <p:nvPr/>
            </p:nvGrpSpPr>
            <p:grpSpPr>
              <a:xfrm>
                <a:off x="4504596" y="2897575"/>
                <a:ext cx="718625" cy="1179000"/>
                <a:chOff x="4504596" y="2897575"/>
                <a:chExt cx="718625" cy="1179000"/>
              </a:xfrm>
              <a:solidFill>
                <a:schemeClr val="tx1"/>
              </a:solidFill>
            </p:grpSpPr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599D58A7-2D5D-8D4A-B899-828001AE2332}"/>
                    </a:ext>
                  </a:extLst>
                </p:cNvPr>
                <p:cNvSpPr/>
                <p:nvPr/>
              </p:nvSpPr>
              <p:spPr>
                <a:xfrm>
                  <a:off x="4907821" y="3885000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3" name="Oval 162">
                  <a:extLst>
                    <a:ext uri="{FF2B5EF4-FFF2-40B4-BE49-F238E27FC236}">
                      <a16:creationId xmlns:a16="http://schemas.microsoft.com/office/drawing/2014/main" id="{693657F5-C541-444C-96EB-C92550FCDCB7}"/>
                    </a:ext>
                  </a:extLst>
                </p:cNvPr>
                <p:cNvSpPr/>
                <p:nvPr/>
              </p:nvSpPr>
              <p:spPr>
                <a:xfrm>
                  <a:off x="5164996" y="3846900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5DE1D47D-D87A-7B47-B58C-62876DE73208}"/>
                    </a:ext>
                  </a:extLst>
                </p:cNvPr>
                <p:cNvSpPr/>
                <p:nvPr/>
              </p:nvSpPr>
              <p:spPr>
                <a:xfrm>
                  <a:off x="4656996" y="3932625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BD398636-8C80-D049-80B9-C6547431FE71}"/>
                    </a:ext>
                  </a:extLst>
                </p:cNvPr>
                <p:cNvSpPr/>
                <p:nvPr/>
              </p:nvSpPr>
              <p:spPr>
                <a:xfrm>
                  <a:off x="4599846" y="4040575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id="{546E161E-D84E-0F43-9797-E414FC4CC2E4}"/>
                    </a:ext>
                  </a:extLst>
                </p:cNvPr>
                <p:cNvSpPr/>
                <p:nvPr/>
              </p:nvSpPr>
              <p:spPr>
                <a:xfrm>
                  <a:off x="4574446" y="3980250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4" name="Oval 173">
                  <a:extLst>
                    <a:ext uri="{FF2B5EF4-FFF2-40B4-BE49-F238E27FC236}">
                      <a16:creationId xmlns:a16="http://schemas.microsoft.com/office/drawing/2014/main" id="{71DC61F2-E58E-9B49-A87C-07FCAE4E3022}"/>
                    </a:ext>
                  </a:extLst>
                </p:cNvPr>
                <p:cNvSpPr/>
                <p:nvPr/>
              </p:nvSpPr>
              <p:spPr>
                <a:xfrm>
                  <a:off x="4504596" y="2907100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5" name="Oval 174">
                  <a:extLst>
                    <a:ext uri="{FF2B5EF4-FFF2-40B4-BE49-F238E27FC236}">
                      <a16:creationId xmlns:a16="http://schemas.microsoft.com/office/drawing/2014/main" id="{5B78B0A1-512A-E544-9EBE-CB184D617EFE}"/>
                    </a:ext>
                  </a:extLst>
                </p:cNvPr>
                <p:cNvSpPr/>
                <p:nvPr/>
              </p:nvSpPr>
              <p:spPr>
                <a:xfrm>
                  <a:off x="4777646" y="2897575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6" name="Oval 175">
                  <a:extLst>
                    <a:ext uri="{FF2B5EF4-FFF2-40B4-BE49-F238E27FC236}">
                      <a16:creationId xmlns:a16="http://schemas.microsoft.com/office/drawing/2014/main" id="{719A9FD2-DF53-EE47-A9DD-4B3D70506805}"/>
                    </a:ext>
                  </a:extLst>
                </p:cNvPr>
                <p:cNvSpPr/>
                <p:nvPr/>
              </p:nvSpPr>
              <p:spPr>
                <a:xfrm>
                  <a:off x="5066571" y="2996000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7" name="Oval 176">
                  <a:extLst>
                    <a:ext uri="{FF2B5EF4-FFF2-40B4-BE49-F238E27FC236}">
                      <a16:creationId xmlns:a16="http://schemas.microsoft.com/office/drawing/2014/main" id="{55E63595-8F5C-9341-B508-4D9349D408BE}"/>
                    </a:ext>
                  </a:extLst>
                </p:cNvPr>
                <p:cNvSpPr/>
                <p:nvPr/>
              </p:nvSpPr>
              <p:spPr>
                <a:xfrm>
                  <a:off x="5187221" y="3138875"/>
                  <a:ext cx="36000" cy="36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AB81073B-1FE9-3044-97D7-926E9112579D}"/>
                </a:ext>
              </a:extLst>
            </p:cNvPr>
            <p:cNvGrpSpPr/>
            <p:nvPr/>
          </p:nvGrpSpPr>
          <p:grpSpPr>
            <a:xfrm>
              <a:off x="4981258" y="2587845"/>
              <a:ext cx="1989068" cy="1904999"/>
              <a:chOff x="3954624" y="2476501"/>
              <a:chExt cx="1989068" cy="1904999"/>
            </a:xfrm>
          </p:grpSpPr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535D87BA-5354-A843-AEBB-7ECCD7F9C73E}"/>
                  </a:ext>
                </a:extLst>
              </p:cNvPr>
              <p:cNvSpPr/>
              <p:nvPr/>
            </p:nvSpPr>
            <p:spPr>
              <a:xfrm>
                <a:off x="3981743" y="2476501"/>
                <a:ext cx="1900230" cy="190499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6E0C8AC6-BA98-F945-B62A-2D02C0D72E79}"/>
                  </a:ext>
                </a:extLst>
              </p:cNvPr>
              <p:cNvSpPr txBox="1"/>
              <p:nvPr/>
            </p:nvSpPr>
            <p:spPr>
              <a:xfrm>
                <a:off x="5257708" y="3767166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117</a:t>
                </a:r>
              </a:p>
            </p:txBody>
          </p: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53AC528E-10EB-1D4B-9652-CEE505B52A28}"/>
                  </a:ext>
                </a:extLst>
              </p:cNvPr>
              <p:cNvGrpSpPr/>
              <p:nvPr/>
            </p:nvGrpSpPr>
            <p:grpSpPr>
              <a:xfrm>
                <a:off x="4236239" y="2715209"/>
                <a:ext cx="1514476" cy="1409700"/>
                <a:chOff x="3197225" y="2740025"/>
                <a:chExt cx="1514476" cy="1409700"/>
              </a:xfrm>
            </p:grpSpPr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AE54E407-EDAF-224A-AA40-62AED71E08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38575" y="3778250"/>
                  <a:ext cx="168275" cy="1555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2D3C7254-E0E3-6048-A842-7EABE63877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835400" y="3413125"/>
                  <a:ext cx="123825" cy="3683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636AF628-DA77-2640-A31C-37307E1B61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10025" y="3937000"/>
                  <a:ext cx="13652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73E0AE6A-7E89-8B4A-A35B-1F0BA29B17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43375" y="3886200"/>
                  <a:ext cx="101600" cy="50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006EFD99-D43B-0F42-B71B-D7B4895B40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43375" y="3940175"/>
                  <a:ext cx="101600" cy="539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F0C03CB7-083E-2F47-975A-1FD5732F3E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8750" y="3937000"/>
                  <a:ext cx="44450" cy="1746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EFBFA231-5AB3-824F-BFE5-D3F1CA789F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120000">
                  <a:off x="3952875" y="3025775"/>
                  <a:ext cx="0" cy="3905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ABB85C66-4121-6042-819B-2189F163DF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29025" y="3775075"/>
                  <a:ext cx="212725" cy="444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66C2B6CD-15F7-E147-A619-84F014F282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68700" y="3606800"/>
                  <a:ext cx="63500" cy="2095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C9192155-5266-C248-98FD-A2CCF45041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86150" y="3819525"/>
                  <a:ext cx="152400" cy="127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8B5BF907-E085-B745-9979-9522C2AAA8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89325" y="3946525"/>
                  <a:ext cx="60325" cy="203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E547C627-F960-D442-B6BD-D6DC870B5A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60000">
                  <a:off x="3317875" y="3933824"/>
                  <a:ext cx="174625" cy="22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074820BF-7604-5642-90D9-7435EDF7FF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00400" y="3860800"/>
                  <a:ext cx="12065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5B4D7934-A015-8F43-8CA7-EE274B2115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97225" y="3937000"/>
                  <a:ext cx="133350" cy="539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2" name="Group 251">
                  <a:extLst>
                    <a:ext uri="{FF2B5EF4-FFF2-40B4-BE49-F238E27FC236}">
                      <a16:creationId xmlns:a16="http://schemas.microsoft.com/office/drawing/2014/main" id="{C9907B86-66C3-0342-8AC2-7CF9AD1F5DE8}"/>
                    </a:ext>
                  </a:extLst>
                </p:cNvPr>
                <p:cNvGrpSpPr/>
                <p:nvPr/>
              </p:nvGrpSpPr>
              <p:grpSpPr>
                <a:xfrm>
                  <a:off x="3883025" y="2740025"/>
                  <a:ext cx="828676" cy="676275"/>
                  <a:chOff x="3883025" y="2740025"/>
                  <a:chExt cx="828676" cy="676275"/>
                </a:xfrm>
              </p:grpSpPr>
              <p:cxnSp>
                <p:nvCxnSpPr>
                  <p:cNvPr id="253" name="Straight Connector 252">
                    <a:extLst>
                      <a:ext uri="{FF2B5EF4-FFF2-40B4-BE49-F238E27FC236}">
                        <a16:creationId xmlns:a16="http://schemas.microsoft.com/office/drawing/2014/main" id="{C5B41392-1283-6648-A8FB-A1EEA40F3A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543425" y="2740025"/>
                    <a:ext cx="104775" cy="18415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>
                    <a:extLst>
                      <a:ext uri="{FF2B5EF4-FFF2-40B4-BE49-F238E27FC236}">
                        <a16:creationId xmlns:a16="http://schemas.microsoft.com/office/drawing/2014/main" id="{63E7E23C-27C4-F14F-89B7-43CDAD0C43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6050" y="2917825"/>
                    <a:ext cx="593726" cy="49847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Straight Connector 254">
                    <a:extLst>
                      <a:ext uri="{FF2B5EF4-FFF2-40B4-BE49-F238E27FC236}">
                        <a16:creationId xmlns:a16="http://schemas.microsoft.com/office/drawing/2014/main" id="{FBDD2E36-037B-3B4C-81B8-C3BE20972C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546600" y="2886075"/>
                    <a:ext cx="165101" cy="381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Straight Connector 255">
                    <a:extLst>
                      <a:ext uri="{FF2B5EF4-FFF2-40B4-BE49-F238E27FC236}">
                        <a16:creationId xmlns:a16="http://schemas.microsoft.com/office/drawing/2014/main" id="{C312C779-B771-C948-9F4B-AD3D465E66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43351" y="2851150"/>
                    <a:ext cx="44449" cy="17145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256">
                    <a:extLst>
                      <a:ext uri="{FF2B5EF4-FFF2-40B4-BE49-F238E27FC236}">
                        <a16:creationId xmlns:a16="http://schemas.microsoft.com/office/drawing/2014/main" id="{E8CFB6C7-0699-E34A-B3B0-18C22BD09D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83025" y="2860675"/>
                    <a:ext cx="63502" cy="16192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8" name="Oval 257">
                    <a:extLst>
                      <a:ext uri="{FF2B5EF4-FFF2-40B4-BE49-F238E27FC236}">
                        <a16:creationId xmlns:a16="http://schemas.microsoft.com/office/drawing/2014/main" id="{5921EF93-98E2-E146-B9C0-A4F92E16CDA7}"/>
                      </a:ext>
                    </a:extLst>
                  </p:cNvPr>
                  <p:cNvSpPr/>
                  <p:nvPr/>
                </p:nvSpPr>
                <p:spPr>
                  <a:xfrm>
                    <a:off x="4522857" y="2903341"/>
                    <a:ext cx="36000" cy="360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9DD6D3E1-D7BA-5841-A089-134EE141DB29}"/>
                  </a:ext>
                </a:extLst>
              </p:cNvPr>
              <p:cNvSpPr/>
              <p:nvPr/>
            </p:nvSpPr>
            <p:spPr>
              <a:xfrm>
                <a:off x="4964971" y="298012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7DAC6E25-1305-5547-93FC-0C5474C20DE0}"/>
                  </a:ext>
                </a:extLst>
              </p:cNvPr>
              <p:cNvSpPr/>
              <p:nvPr/>
            </p:nvSpPr>
            <p:spPr>
              <a:xfrm>
                <a:off x="4980846" y="336747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4681794B-E467-AA49-8910-B8C020ED41DE}"/>
                  </a:ext>
                </a:extLst>
              </p:cNvPr>
              <p:cNvSpPr/>
              <p:nvPr/>
            </p:nvSpPr>
            <p:spPr>
              <a:xfrm>
                <a:off x="4853846" y="373577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343572B4-EC5D-4140-AF4F-C17E8EDD03F4}"/>
                  </a:ext>
                </a:extLst>
              </p:cNvPr>
              <p:cNvSpPr/>
              <p:nvPr/>
            </p:nvSpPr>
            <p:spPr>
              <a:xfrm>
                <a:off x="5031646" y="389770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4AE20674-C87B-154B-B1D6-DA18D553109E}"/>
                  </a:ext>
                </a:extLst>
              </p:cNvPr>
              <p:cNvSpPr/>
              <p:nvPr/>
            </p:nvSpPr>
            <p:spPr>
              <a:xfrm>
                <a:off x="5161821" y="389452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5657ED84-B169-D146-90C2-C7A62DAC0AA9}"/>
                  </a:ext>
                </a:extLst>
              </p:cNvPr>
              <p:cNvSpPr/>
              <p:nvPr/>
            </p:nvSpPr>
            <p:spPr>
              <a:xfrm>
                <a:off x="4650646" y="377705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45F4ECE1-96FB-C84F-947C-BC387D37282E}"/>
                  </a:ext>
                </a:extLst>
              </p:cNvPr>
              <p:cNvSpPr/>
              <p:nvPr/>
            </p:nvSpPr>
            <p:spPr>
              <a:xfrm>
                <a:off x="4507771" y="390722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9AB522D0-A0B7-D545-BB6F-3ED4729455F5}"/>
                  </a:ext>
                </a:extLst>
              </p:cNvPr>
              <p:cNvSpPr/>
              <p:nvPr/>
            </p:nvSpPr>
            <p:spPr>
              <a:xfrm>
                <a:off x="4342671" y="389452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899B0BCF-5FAA-4D4D-B16E-2C4DC4A96758}"/>
                  </a:ext>
                </a:extLst>
              </p:cNvPr>
              <p:cNvSpPr/>
              <p:nvPr/>
            </p:nvSpPr>
            <p:spPr>
              <a:xfrm>
                <a:off x="5266596" y="3126175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DC165CBC-6172-9444-B513-97FD2C54BB68}"/>
                  </a:ext>
                </a:extLst>
              </p:cNvPr>
              <p:cNvSpPr/>
              <p:nvPr/>
            </p:nvSpPr>
            <p:spPr>
              <a:xfrm>
                <a:off x="5209445" y="3069024"/>
                <a:ext cx="151009" cy="151009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D48FFBC2-C1EA-CE4B-BEE1-BEA70EFC832E}"/>
                  </a:ext>
                </a:extLst>
              </p:cNvPr>
              <p:cNvGrpSpPr/>
              <p:nvPr/>
            </p:nvGrpSpPr>
            <p:grpSpPr>
              <a:xfrm>
                <a:off x="4202971" y="2684850"/>
                <a:ext cx="1510606" cy="1475681"/>
                <a:chOff x="3163957" y="2709666"/>
                <a:chExt cx="1510606" cy="147568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31" name="Oval 230">
                  <a:extLst>
                    <a:ext uri="{FF2B5EF4-FFF2-40B4-BE49-F238E27FC236}">
                      <a16:creationId xmlns:a16="http://schemas.microsoft.com/office/drawing/2014/main" id="{D57EE8E8-BCB3-8340-94D8-2EC20F391C78}"/>
                    </a:ext>
                  </a:extLst>
                </p:cNvPr>
                <p:cNvSpPr/>
                <p:nvPr/>
              </p:nvSpPr>
              <p:spPr>
                <a:xfrm>
                  <a:off x="4605407" y="2709666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grpSp>
              <p:nvGrpSpPr>
                <p:cNvPr id="232" name="Group 231">
                  <a:extLst>
                    <a:ext uri="{FF2B5EF4-FFF2-40B4-BE49-F238E27FC236}">
                      <a16:creationId xmlns:a16="http://schemas.microsoft.com/office/drawing/2014/main" id="{2EEC9902-1C14-0D4A-A4ED-D40C7AA4B02A}"/>
                    </a:ext>
                  </a:extLst>
                </p:cNvPr>
                <p:cNvGrpSpPr/>
                <p:nvPr/>
              </p:nvGrpSpPr>
              <p:grpSpPr>
                <a:xfrm>
                  <a:off x="3163957" y="3852666"/>
                  <a:ext cx="1116906" cy="332681"/>
                  <a:chOff x="3163957" y="3852666"/>
                  <a:chExt cx="1116906" cy="332681"/>
                </a:xfrm>
                <a:grpFill/>
              </p:grpSpPr>
              <p:sp>
                <p:nvSpPr>
                  <p:cNvPr id="233" name="Oval 232">
                    <a:extLst>
                      <a:ext uri="{FF2B5EF4-FFF2-40B4-BE49-F238E27FC236}">
                        <a16:creationId xmlns:a16="http://schemas.microsoft.com/office/drawing/2014/main" id="{61CC2371-82B3-574F-839C-EB9A1143B829}"/>
                      </a:ext>
                    </a:extLst>
                  </p:cNvPr>
                  <p:cNvSpPr/>
                  <p:nvPr/>
                </p:nvSpPr>
                <p:spPr>
                  <a:xfrm>
                    <a:off x="4211707" y="3852666"/>
                    <a:ext cx="69156" cy="69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34" name="Oval 233">
                    <a:extLst>
                      <a:ext uri="{FF2B5EF4-FFF2-40B4-BE49-F238E27FC236}">
                        <a16:creationId xmlns:a16="http://schemas.microsoft.com/office/drawing/2014/main" id="{81E08A7F-3AFC-CF42-8EEA-371D3B257AF8}"/>
                      </a:ext>
                    </a:extLst>
                  </p:cNvPr>
                  <p:cNvSpPr/>
                  <p:nvPr/>
                </p:nvSpPr>
                <p:spPr>
                  <a:xfrm>
                    <a:off x="4208532" y="3957441"/>
                    <a:ext cx="69156" cy="69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35" name="Oval 234">
                    <a:extLst>
                      <a:ext uri="{FF2B5EF4-FFF2-40B4-BE49-F238E27FC236}">
                        <a16:creationId xmlns:a16="http://schemas.microsoft.com/office/drawing/2014/main" id="{666DAA7E-8FCA-024B-9056-F60D8DBAF9A9}"/>
                      </a:ext>
                    </a:extLst>
                  </p:cNvPr>
                  <p:cNvSpPr/>
                  <p:nvPr/>
                </p:nvSpPr>
                <p:spPr>
                  <a:xfrm>
                    <a:off x="3932307" y="4078091"/>
                    <a:ext cx="69156" cy="69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36" name="Oval 235">
                    <a:extLst>
                      <a:ext uri="{FF2B5EF4-FFF2-40B4-BE49-F238E27FC236}">
                        <a16:creationId xmlns:a16="http://schemas.microsoft.com/office/drawing/2014/main" id="{3433D51D-907F-2A40-8837-7A11C43EBFB3}"/>
                      </a:ext>
                    </a:extLst>
                  </p:cNvPr>
                  <p:cNvSpPr/>
                  <p:nvPr/>
                </p:nvSpPr>
                <p:spPr>
                  <a:xfrm>
                    <a:off x="3510032" y="4116191"/>
                    <a:ext cx="69156" cy="69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37" name="Oval 236">
                    <a:extLst>
                      <a:ext uri="{FF2B5EF4-FFF2-40B4-BE49-F238E27FC236}">
                        <a16:creationId xmlns:a16="http://schemas.microsoft.com/office/drawing/2014/main" id="{55A6BB62-935B-CA4A-AB8D-BF75B7E64480}"/>
                      </a:ext>
                    </a:extLst>
                  </p:cNvPr>
                  <p:cNvSpPr/>
                  <p:nvPr/>
                </p:nvSpPr>
                <p:spPr>
                  <a:xfrm>
                    <a:off x="3163957" y="3957441"/>
                    <a:ext cx="69156" cy="69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F6FD5C10-5171-0D4A-BA4E-11A63DB135D3}"/>
                  </a:ext>
                </a:extLst>
              </p:cNvPr>
              <p:cNvSpPr txBox="1"/>
              <p:nvPr/>
            </p:nvSpPr>
            <p:spPr>
              <a:xfrm>
                <a:off x="5565683" y="2520565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486</a:t>
                </a: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D9DFB821-C050-BB4E-900D-A2A139F7D321}"/>
                  </a:ext>
                </a:extLst>
              </p:cNvPr>
              <p:cNvSpPr txBox="1"/>
              <p:nvPr/>
            </p:nvSpPr>
            <p:spPr>
              <a:xfrm>
                <a:off x="5267233" y="3878291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489</a:t>
                </a:r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19877805-C37D-144F-A2B3-C5CFD23AB961}"/>
                  </a:ext>
                </a:extLst>
              </p:cNvPr>
              <p:cNvSpPr txBox="1"/>
              <p:nvPr/>
            </p:nvSpPr>
            <p:spPr>
              <a:xfrm>
                <a:off x="5585902" y="2877659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1090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5982728B-4E10-094B-96F6-89F864B49757}"/>
                  </a:ext>
                </a:extLst>
              </p:cNvPr>
              <p:cNvSpPr txBox="1"/>
              <p:nvPr/>
            </p:nvSpPr>
            <p:spPr>
              <a:xfrm>
                <a:off x="4460783" y="4144484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509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1B0CF369-0A4F-C143-A0A5-4BC9F09D4101}"/>
                  </a:ext>
                </a:extLst>
              </p:cNvPr>
              <p:cNvSpPr txBox="1"/>
              <p:nvPr/>
            </p:nvSpPr>
            <p:spPr>
              <a:xfrm>
                <a:off x="3954624" y="3936775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520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4FB064BA-C985-5046-B8A3-45D4D430BD6F}"/>
                  </a:ext>
                </a:extLst>
              </p:cNvPr>
              <p:cNvSpPr txBox="1"/>
              <p:nvPr/>
            </p:nvSpPr>
            <p:spPr>
              <a:xfrm>
                <a:off x="4841783" y="4103209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519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51446301-3926-8342-9186-87E3BDB2B283}"/>
                  </a:ext>
                </a:extLst>
              </p:cNvPr>
              <p:cNvSpPr txBox="1"/>
              <p:nvPr/>
            </p:nvSpPr>
            <p:spPr>
              <a:xfrm>
                <a:off x="4687377" y="2631690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1609</a:t>
                </a: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9BB758D1-8C4B-C44F-9B7F-33B97B13BEE8}"/>
                  </a:ext>
                </a:extLst>
              </p:cNvPr>
              <p:cNvSpPr txBox="1"/>
              <p:nvPr/>
            </p:nvSpPr>
            <p:spPr>
              <a:xfrm>
                <a:off x="4905283" y="2618990"/>
                <a:ext cx="31450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329</a:t>
                </a:r>
              </a:p>
            </p:txBody>
          </p:sp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59D25764-91A1-3E4E-A4AF-B126A5870DE5}"/>
                  </a:ext>
                </a:extLst>
              </p:cNvPr>
              <p:cNvSpPr txBox="1"/>
              <p:nvPr/>
            </p:nvSpPr>
            <p:spPr>
              <a:xfrm>
                <a:off x="4001577" y="3652866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>
                    <a:latin typeface="Arial" panose="020B0604020202020204" pitchFamily="34" charset="0"/>
                    <a:cs typeface="Arial" panose="020B0604020202020204" pitchFamily="34" charset="0"/>
                  </a:rPr>
                  <a:t>1633</a:t>
                </a:r>
                <a:endParaRPr lang="en-GB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F315697D-93C6-A549-8B62-24FF0F14D25E}"/>
                  </a:ext>
                </a:extLst>
              </p:cNvPr>
              <p:cNvSpPr txBox="1"/>
              <p:nvPr/>
            </p:nvSpPr>
            <p:spPr>
              <a:xfrm>
                <a:off x="4386259" y="3380990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1667</a:t>
                </a:r>
              </a:p>
            </p:txBody>
          </p:sp>
          <p:grpSp>
            <p:nvGrpSpPr>
              <p:cNvPr id="225" name="Group 224">
                <a:extLst>
                  <a:ext uri="{FF2B5EF4-FFF2-40B4-BE49-F238E27FC236}">
                    <a16:creationId xmlns:a16="http://schemas.microsoft.com/office/drawing/2014/main" id="{D728DC3D-0E71-464A-9028-1283D6445D59}"/>
                  </a:ext>
                </a:extLst>
              </p:cNvPr>
              <p:cNvGrpSpPr/>
              <p:nvPr/>
            </p:nvGrpSpPr>
            <p:grpSpPr>
              <a:xfrm>
                <a:off x="4209321" y="2786450"/>
                <a:ext cx="1574106" cy="1088331"/>
                <a:chOff x="3170307" y="2811266"/>
                <a:chExt cx="1574106" cy="1088331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26" name="Oval 225">
                  <a:extLst>
                    <a:ext uri="{FF2B5EF4-FFF2-40B4-BE49-F238E27FC236}">
                      <a16:creationId xmlns:a16="http://schemas.microsoft.com/office/drawing/2014/main" id="{7A1B660B-BBC5-6D4A-B3F7-40D98080E23C}"/>
                    </a:ext>
                  </a:extLst>
                </p:cNvPr>
                <p:cNvSpPr/>
                <p:nvPr/>
              </p:nvSpPr>
              <p:spPr>
                <a:xfrm>
                  <a:off x="3170307" y="3830441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27" name="Oval 226">
                  <a:extLst>
                    <a:ext uri="{FF2B5EF4-FFF2-40B4-BE49-F238E27FC236}">
                      <a16:creationId xmlns:a16="http://schemas.microsoft.com/office/drawing/2014/main" id="{A047A978-A7B7-EB4E-8CEA-86B80B45AE72}"/>
                    </a:ext>
                  </a:extLst>
                </p:cNvPr>
                <p:cNvSpPr/>
                <p:nvPr/>
              </p:nvSpPr>
              <p:spPr>
                <a:xfrm>
                  <a:off x="3532257" y="3570091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28" name="Oval 227">
                  <a:extLst>
                    <a:ext uri="{FF2B5EF4-FFF2-40B4-BE49-F238E27FC236}">
                      <a16:creationId xmlns:a16="http://schemas.microsoft.com/office/drawing/2014/main" id="{6586C803-2EE2-AF46-9DC0-8D46BC6E74A0}"/>
                    </a:ext>
                  </a:extLst>
                </p:cNvPr>
                <p:cNvSpPr/>
                <p:nvPr/>
              </p:nvSpPr>
              <p:spPr>
                <a:xfrm>
                  <a:off x="3843407" y="2820791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29" name="Oval 228">
                  <a:extLst>
                    <a:ext uri="{FF2B5EF4-FFF2-40B4-BE49-F238E27FC236}">
                      <a16:creationId xmlns:a16="http://schemas.microsoft.com/office/drawing/2014/main" id="{1F548717-0BD4-A64C-8E71-6C1834E37EF3}"/>
                    </a:ext>
                  </a:extLst>
                </p:cNvPr>
                <p:cNvSpPr/>
                <p:nvPr/>
              </p:nvSpPr>
              <p:spPr>
                <a:xfrm>
                  <a:off x="3951357" y="2811266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30" name="Oval 229">
                  <a:extLst>
                    <a:ext uri="{FF2B5EF4-FFF2-40B4-BE49-F238E27FC236}">
                      <a16:creationId xmlns:a16="http://schemas.microsoft.com/office/drawing/2014/main" id="{2B49CAF0-5E3F-354B-9FE2-E960659EB102}"/>
                    </a:ext>
                  </a:extLst>
                </p:cNvPr>
                <p:cNvSpPr/>
                <p:nvPr/>
              </p:nvSpPr>
              <p:spPr>
                <a:xfrm>
                  <a:off x="4675257" y="2849366"/>
                  <a:ext cx="69156" cy="69156"/>
                </a:xfrm>
                <a:prstGeom prst="ellipse">
                  <a:avLst/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2AF27C6-CB6B-2A44-893C-744398517384}"/>
                </a:ext>
              </a:extLst>
            </p:cNvPr>
            <p:cNvSpPr txBox="1"/>
            <p:nvPr/>
          </p:nvSpPr>
          <p:spPr>
            <a:xfrm>
              <a:off x="3234427" y="2357874"/>
              <a:ext cx="151195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(A) Antibiotic susceptibility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6CF61C97-E1C4-C449-AEE0-0B905BA5D5C7}"/>
                </a:ext>
              </a:extLst>
            </p:cNvPr>
            <p:cNvSpPr txBox="1"/>
            <p:nvPr/>
          </p:nvSpPr>
          <p:spPr>
            <a:xfrm>
              <a:off x="5361668" y="2357874"/>
              <a:ext cx="12041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>
                  <a:latin typeface="Arial" panose="020B0604020202020204" pitchFamily="34" charset="0"/>
                  <a:cs typeface="Arial" panose="020B0604020202020204" pitchFamily="34" charset="0"/>
                </a:rPr>
                <a:t>(B)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Biofilm inhibition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822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1331</TotalTime>
  <Words>34</Words>
  <Application>Microsoft Macintosh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Spiers</dc:creator>
  <cp:lastModifiedBy>Andrew Spiers</cp:lastModifiedBy>
  <cp:revision>353</cp:revision>
  <cp:lastPrinted>2018-10-22T15:16:13Z</cp:lastPrinted>
  <dcterms:created xsi:type="dcterms:W3CDTF">2018-10-15T11:58:13Z</dcterms:created>
  <dcterms:modified xsi:type="dcterms:W3CDTF">2021-06-07T14:42:02Z</dcterms:modified>
</cp:coreProperties>
</file>