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9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/>
    <p:restoredTop sz="97160"/>
  </p:normalViewPr>
  <p:slideViewPr>
    <p:cSldViewPr snapToGrid="0" snapToObjects="1">
      <p:cViewPr varScale="1">
        <p:scale>
          <a:sx n="124" d="100"/>
          <a:sy n="124" d="100"/>
        </p:scale>
        <p:origin x="208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61A9-AA4A-B74A-8D10-FE79CA0D0DB4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5671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61A9-AA4A-B74A-8D10-FE79CA0D0DB4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202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61A9-AA4A-B74A-8D10-FE79CA0D0DB4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219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61A9-AA4A-B74A-8D10-FE79CA0D0DB4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4483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61A9-AA4A-B74A-8D10-FE79CA0D0DB4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15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61A9-AA4A-B74A-8D10-FE79CA0D0DB4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419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61A9-AA4A-B74A-8D10-FE79CA0D0DB4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474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61A9-AA4A-B74A-8D10-FE79CA0D0DB4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457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61A9-AA4A-B74A-8D10-FE79CA0D0DB4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957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61A9-AA4A-B74A-8D10-FE79CA0D0DB4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93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861A9-AA4A-B74A-8D10-FE79CA0D0DB4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32369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861A9-AA4A-B74A-8D10-FE79CA0D0DB4}" type="datetimeFigureOut">
              <a:rPr lang="en-GB" smtClean="0"/>
              <a:t>10/06/2021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960DB-4CCA-0D42-BA2C-C16126A4F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3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TextBox 403">
            <a:extLst>
              <a:ext uri="{FF2B5EF4-FFF2-40B4-BE49-F238E27FC236}">
                <a16:creationId xmlns:a16="http://schemas.microsoft.com/office/drawing/2014/main" id="{9CE87CC5-28F3-764B-BA5D-3EB2F47AFE1D}"/>
              </a:ext>
            </a:extLst>
          </p:cNvPr>
          <p:cNvSpPr txBox="1"/>
          <p:nvPr/>
        </p:nvSpPr>
        <p:spPr>
          <a:xfrm>
            <a:off x="4473542" y="6293506"/>
            <a:ext cx="1072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Arial" panose="020B0604020202020204" pitchFamily="34" charset="0"/>
                <a:cs typeface="Arial" panose="020B0604020202020204" pitchFamily="34" charset="0"/>
              </a:rPr>
              <a:t>Figure S4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93057C6-99BF-4A45-89E5-7F6D94690F1E}"/>
              </a:ext>
            </a:extLst>
          </p:cNvPr>
          <p:cNvGrpSpPr/>
          <p:nvPr/>
        </p:nvGrpSpPr>
        <p:grpSpPr>
          <a:xfrm>
            <a:off x="104992" y="1916816"/>
            <a:ext cx="9801008" cy="3024368"/>
            <a:chOff x="104992" y="1916816"/>
            <a:chExt cx="9801008" cy="3024368"/>
          </a:xfrm>
        </p:grpSpPr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93F83026-F447-FC43-9F04-33B19084B5C7}"/>
                </a:ext>
              </a:extLst>
            </p:cNvPr>
            <p:cNvSpPr/>
            <p:nvPr/>
          </p:nvSpPr>
          <p:spPr>
            <a:xfrm>
              <a:off x="9175750" y="3375025"/>
              <a:ext cx="577850" cy="606425"/>
            </a:xfrm>
            <a:custGeom>
              <a:avLst/>
              <a:gdLst>
                <a:gd name="connsiteX0" fmla="*/ 0 w 577850"/>
                <a:gd name="connsiteY0" fmla="*/ 0 h 606425"/>
                <a:gd name="connsiteX1" fmla="*/ 301625 w 577850"/>
                <a:gd name="connsiteY1" fmla="*/ 482600 h 606425"/>
                <a:gd name="connsiteX2" fmla="*/ 577850 w 577850"/>
                <a:gd name="connsiteY2" fmla="*/ 606425 h 606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7850" h="606425">
                  <a:moveTo>
                    <a:pt x="0" y="0"/>
                  </a:moveTo>
                  <a:cubicBezTo>
                    <a:pt x="102658" y="190764"/>
                    <a:pt x="205317" y="381529"/>
                    <a:pt x="301625" y="482600"/>
                  </a:cubicBezTo>
                  <a:cubicBezTo>
                    <a:pt x="397933" y="583671"/>
                    <a:pt x="487891" y="595048"/>
                    <a:pt x="577850" y="606425"/>
                  </a:cubicBez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B2795D00-58E4-9D4C-84A3-5ADD66B0F734}"/>
                </a:ext>
              </a:extLst>
            </p:cNvPr>
            <p:cNvSpPr/>
            <p:nvPr/>
          </p:nvSpPr>
          <p:spPr>
            <a:xfrm>
              <a:off x="8328025" y="3267076"/>
              <a:ext cx="574675" cy="660400"/>
            </a:xfrm>
            <a:custGeom>
              <a:avLst/>
              <a:gdLst>
                <a:gd name="connsiteX0" fmla="*/ 0 w 574675"/>
                <a:gd name="connsiteY0" fmla="*/ 0 h 701675"/>
                <a:gd name="connsiteX1" fmla="*/ 298450 w 574675"/>
                <a:gd name="connsiteY1" fmla="*/ 568325 h 701675"/>
                <a:gd name="connsiteX2" fmla="*/ 574675 w 574675"/>
                <a:gd name="connsiteY2" fmla="*/ 701675 h 701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4675" h="701675">
                  <a:moveTo>
                    <a:pt x="0" y="0"/>
                  </a:moveTo>
                  <a:cubicBezTo>
                    <a:pt x="101335" y="225689"/>
                    <a:pt x="202671" y="451379"/>
                    <a:pt x="298450" y="568325"/>
                  </a:cubicBezTo>
                  <a:cubicBezTo>
                    <a:pt x="394229" y="685271"/>
                    <a:pt x="484452" y="693473"/>
                    <a:pt x="574675" y="701675"/>
                  </a:cubicBez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27F91DFE-C765-4F44-B097-D6D38775A832}"/>
                </a:ext>
              </a:extLst>
            </p:cNvPr>
            <p:cNvSpPr/>
            <p:nvPr/>
          </p:nvSpPr>
          <p:spPr>
            <a:xfrm>
              <a:off x="7483475" y="3622675"/>
              <a:ext cx="574675" cy="320675"/>
            </a:xfrm>
            <a:custGeom>
              <a:avLst/>
              <a:gdLst>
                <a:gd name="connsiteX0" fmla="*/ 0 w 574675"/>
                <a:gd name="connsiteY0" fmla="*/ 0 h 320675"/>
                <a:gd name="connsiteX1" fmla="*/ 311150 w 574675"/>
                <a:gd name="connsiteY1" fmla="*/ 231775 h 320675"/>
                <a:gd name="connsiteX2" fmla="*/ 574675 w 574675"/>
                <a:gd name="connsiteY2" fmla="*/ 320675 h 320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4675" h="320675">
                  <a:moveTo>
                    <a:pt x="0" y="0"/>
                  </a:moveTo>
                  <a:cubicBezTo>
                    <a:pt x="107685" y="89164"/>
                    <a:pt x="215371" y="178329"/>
                    <a:pt x="311150" y="231775"/>
                  </a:cubicBezTo>
                  <a:cubicBezTo>
                    <a:pt x="406929" y="285221"/>
                    <a:pt x="490802" y="302948"/>
                    <a:pt x="574675" y="320675"/>
                  </a:cubicBez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D210D7E6-7E7C-F443-AFFB-3E5CBB0A102B}"/>
                </a:ext>
              </a:extLst>
            </p:cNvPr>
            <p:cNvSpPr/>
            <p:nvPr/>
          </p:nvSpPr>
          <p:spPr>
            <a:xfrm>
              <a:off x="6638925" y="3406775"/>
              <a:ext cx="571500" cy="505909"/>
            </a:xfrm>
            <a:custGeom>
              <a:avLst/>
              <a:gdLst>
                <a:gd name="connsiteX0" fmla="*/ 571500 w 571500"/>
                <a:gd name="connsiteY0" fmla="*/ 501650 h 505909"/>
                <a:gd name="connsiteX1" fmla="*/ 285750 w 571500"/>
                <a:gd name="connsiteY1" fmla="*/ 492125 h 505909"/>
                <a:gd name="connsiteX2" fmla="*/ 158750 w 571500"/>
                <a:gd name="connsiteY2" fmla="*/ 387350 h 505909"/>
                <a:gd name="connsiteX3" fmla="*/ 0 w 571500"/>
                <a:gd name="connsiteY3" fmla="*/ 0 h 5059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0" h="505909">
                  <a:moveTo>
                    <a:pt x="571500" y="501650"/>
                  </a:moveTo>
                  <a:cubicBezTo>
                    <a:pt x="463021" y="506412"/>
                    <a:pt x="354542" y="511175"/>
                    <a:pt x="285750" y="492125"/>
                  </a:cubicBezTo>
                  <a:cubicBezTo>
                    <a:pt x="216958" y="473075"/>
                    <a:pt x="206375" y="469371"/>
                    <a:pt x="158750" y="387350"/>
                  </a:cubicBezTo>
                  <a:cubicBezTo>
                    <a:pt x="111125" y="305329"/>
                    <a:pt x="55562" y="152664"/>
                    <a:pt x="0" y="0"/>
                  </a:cubicBez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C6B5BC3C-CEB1-4D48-86D4-5AB85E998D32}"/>
                </a:ext>
              </a:extLst>
            </p:cNvPr>
            <p:cNvSpPr/>
            <p:nvPr/>
          </p:nvSpPr>
          <p:spPr>
            <a:xfrm>
              <a:off x="5784850" y="3340100"/>
              <a:ext cx="577850" cy="463550"/>
            </a:xfrm>
            <a:custGeom>
              <a:avLst/>
              <a:gdLst>
                <a:gd name="connsiteX0" fmla="*/ 0 w 577850"/>
                <a:gd name="connsiteY0" fmla="*/ 0 h 463550"/>
                <a:gd name="connsiteX1" fmla="*/ 298450 w 577850"/>
                <a:gd name="connsiteY1" fmla="*/ 311150 h 463550"/>
                <a:gd name="connsiteX2" fmla="*/ 577850 w 577850"/>
                <a:gd name="connsiteY2" fmla="*/ 463550 h 46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7850" h="463550">
                  <a:moveTo>
                    <a:pt x="0" y="0"/>
                  </a:moveTo>
                  <a:cubicBezTo>
                    <a:pt x="101071" y="116946"/>
                    <a:pt x="202142" y="233892"/>
                    <a:pt x="298450" y="311150"/>
                  </a:cubicBezTo>
                  <a:cubicBezTo>
                    <a:pt x="394758" y="388408"/>
                    <a:pt x="486304" y="425979"/>
                    <a:pt x="577850" y="463550"/>
                  </a:cubicBez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65" name="Group 664">
              <a:extLst>
                <a:ext uri="{FF2B5EF4-FFF2-40B4-BE49-F238E27FC236}">
                  <a16:creationId xmlns:a16="http://schemas.microsoft.com/office/drawing/2014/main" id="{61B5A1B0-B7DB-7649-9C5D-E97EA6872D2E}"/>
                </a:ext>
              </a:extLst>
            </p:cNvPr>
            <p:cNvGrpSpPr/>
            <p:nvPr/>
          </p:nvGrpSpPr>
          <p:grpSpPr>
            <a:xfrm>
              <a:off x="6306227" y="3763555"/>
              <a:ext cx="108000" cy="72000"/>
              <a:chOff x="1229282" y="3740446"/>
              <a:chExt cx="108000" cy="342000"/>
            </a:xfrm>
          </p:grpSpPr>
          <p:cxnSp>
            <p:nvCxnSpPr>
              <p:cNvPr id="666" name="Straight Connector 665">
                <a:extLst>
                  <a:ext uri="{FF2B5EF4-FFF2-40B4-BE49-F238E27FC236}">
                    <a16:creationId xmlns:a16="http://schemas.microsoft.com/office/drawing/2014/main" id="{42C743DC-22F9-B449-9FA0-7F73E13F3481}"/>
                  </a:ext>
                </a:extLst>
              </p:cNvPr>
              <p:cNvCxnSpPr/>
              <p:nvPr/>
            </p:nvCxnSpPr>
            <p:spPr>
              <a:xfrm>
                <a:off x="1229282" y="374044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7" name="Straight Connector 666">
                <a:extLst>
                  <a:ext uri="{FF2B5EF4-FFF2-40B4-BE49-F238E27FC236}">
                    <a16:creationId xmlns:a16="http://schemas.microsoft.com/office/drawing/2014/main" id="{21822B41-585A-7F4C-BA43-F869EADCC5E9}"/>
                  </a:ext>
                </a:extLst>
              </p:cNvPr>
              <p:cNvCxnSpPr/>
              <p:nvPr/>
            </p:nvCxnSpPr>
            <p:spPr>
              <a:xfrm>
                <a:off x="1229282" y="408244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8" name="Straight Connector 667">
                <a:extLst>
                  <a:ext uri="{FF2B5EF4-FFF2-40B4-BE49-F238E27FC236}">
                    <a16:creationId xmlns:a16="http://schemas.microsoft.com/office/drawing/2014/main" id="{5D3FA1BD-170E-5447-A429-AFAC6BE5F4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83282" y="3740688"/>
                <a:ext cx="0" cy="3389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BDAE06A1-683D-854A-815F-59F146A281C0}"/>
                </a:ext>
              </a:extLst>
            </p:cNvPr>
            <p:cNvSpPr/>
            <p:nvPr/>
          </p:nvSpPr>
          <p:spPr>
            <a:xfrm>
              <a:off x="4940300" y="3467100"/>
              <a:ext cx="577850" cy="447675"/>
            </a:xfrm>
            <a:custGeom>
              <a:avLst/>
              <a:gdLst>
                <a:gd name="connsiteX0" fmla="*/ 0 w 577850"/>
                <a:gd name="connsiteY0" fmla="*/ 0 h 447675"/>
                <a:gd name="connsiteX1" fmla="*/ 250825 w 577850"/>
                <a:gd name="connsiteY1" fmla="*/ 355600 h 447675"/>
                <a:gd name="connsiteX2" fmla="*/ 577850 w 577850"/>
                <a:gd name="connsiteY2" fmla="*/ 447675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7850" h="447675">
                  <a:moveTo>
                    <a:pt x="0" y="0"/>
                  </a:moveTo>
                  <a:cubicBezTo>
                    <a:pt x="77258" y="140494"/>
                    <a:pt x="154517" y="280988"/>
                    <a:pt x="250825" y="355600"/>
                  </a:cubicBezTo>
                  <a:cubicBezTo>
                    <a:pt x="347133" y="430213"/>
                    <a:pt x="462491" y="438944"/>
                    <a:pt x="577850" y="447675"/>
                  </a:cubicBez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F0CF4112-AF8D-874F-A376-8FC05A53610E}"/>
                </a:ext>
              </a:extLst>
            </p:cNvPr>
            <p:cNvSpPr/>
            <p:nvPr/>
          </p:nvSpPr>
          <p:spPr>
            <a:xfrm>
              <a:off x="4102100" y="2955925"/>
              <a:ext cx="574675" cy="1231900"/>
            </a:xfrm>
            <a:custGeom>
              <a:avLst/>
              <a:gdLst>
                <a:gd name="connsiteX0" fmla="*/ 0 w 574675"/>
                <a:gd name="connsiteY0" fmla="*/ 0 h 1231900"/>
                <a:gd name="connsiteX1" fmla="*/ 285750 w 574675"/>
                <a:gd name="connsiteY1" fmla="*/ 542925 h 1231900"/>
                <a:gd name="connsiteX2" fmla="*/ 574675 w 574675"/>
                <a:gd name="connsiteY2" fmla="*/ 1231900 h 1231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4675" h="1231900">
                  <a:moveTo>
                    <a:pt x="0" y="0"/>
                  </a:moveTo>
                  <a:cubicBezTo>
                    <a:pt x="94985" y="168804"/>
                    <a:pt x="189971" y="337608"/>
                    <a:pt x="285750" y="542925"/>
                  </a:cubicBezTo>
                  <a:cubicBezTo>
                    <a:pt x="381529" y="748242"/>
                    <a:pt x="478102" y="990071"/>
                    <a:pt x="574675" y="1231900"/>
                  </a:cubicBez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54" name="Group 653">
              <a:extLst>
                <a:ext uri="{FF2B5EF4-FFF2-40B4-BE49-F238E27FC236}">
                  <a16:creationId xmlns:a16="http://schemas.microsoft.com/office/drawing/2014/main" id="{2EE522E1-ADA8-9149-8862-EE0530727A09}"/>
                </a:ext>
              </a:extLst>
            </p:cNvPr>
            <p:cNvGrpSpPr/>
            <p:nvPr/>
          </p:nvGrpSpPr>
          <p:grpSpPr>
            <a:xfrm>
              <a:off x="4620302" y="4103280"/>
              <a:ext cx="108000" cy="162000"/>
              <a:chOff x="1229282" y="3740446"/>
              <a:chExt cx="108000" cy="342000"/>
            </a:xfrm>
          </p:grpSpPr>
          <p:cxnSp>
            <p:nvCxnSpPr>
              <p:cNvPr id="655" name="Straight Connector 654">
                <a:extLst>
                  <a:ext uri="{FF2B5EF4-FFF2-40B4-BE49-F238E27FC236}">
                    <a16:creationId xmlns:a16="http://schemas.microsoft.com/office/drawing/2014/main" id="{DC95BC7E-D542-E347-921D-F8D8F1DEFF32}"/>
                  </a:ext>
                </a:extLst>
              </p:cNvPr>
              <p:cNvCxnSpPr/>
              <p:nvPr/>
            </p:nvCxnSpPr>
            <p:spPr>
              <a:xfrm>
                <a:off x="1229282" y="374044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7" name="Straight Connector 656">
                <a:extLst>
                  <a:ext uri="{FF2B5EF4-FFF2-40B4-BE49-F238E27FC236}">
                    <a16:creationId xmlns:a16="http://schemas.microsoft.com/office/drawing/2014/main" id="{B1FA1DFD-B43E-684B-8CDA-30A780F72786}"/>
                  </a:ext>
                </a:extLst>
              </p:cNvPr>
              <p:cNvCxnSpPr/>
              <p:nvPr/>
            </p:nvCxnSpPr>
            <p:spPr>
              <a:xfrm>
                <a:off x="1229282" y="408244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8" name="Straight Connector 657">
                <a:extLst>
                  <a:ext uri="{FF2B5EF4-FFF2-40B4-BE49-F238E27FC236}">
                    <a16:creationId xmlns:a16="http://schemas.microsoft.com/office/drawing/2014/main" id="{C079D9A5-A641-0841-89A8-02BF9DAFB3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83282" y="3740688"/>
                <a:ext cx="0" cy="3389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46C73632-6272-FB4C-A97F-B2FC589F88FE}"/>
                </a:ext>
              </a:extLst>
            </p:cNvPr>
            <p:cNvSpPr/>
            <p:nvPr/>
          </p:nvSpPr>
          <p:spPr>
            <a:xfrm>
              <a:off x="3260725" y="3270250"/>
              <a:ext cx="568325" cy="763200"/>
            </a:xfrm>
            <a:custGeom>
              <a:avLst/>
              <a:gdLst>
                <a:gd name="connsiteX0" fmla="*/ 568325 w 568325"/>
                <a:gd name="connsiteY0" fmla="*/ 762000 h 763200"/>
                <a:gd name="connsiteX1" fmla="*/ 282575 w 568325"/>
                <a:gd name="connsiteY1" fmla="*/ 682625 h 763200"/>
                <a:gd name="connsiteX2" fmla="*/ 57150 w 568325"/>
                <a:gd name="connsiteY2" fmla="*/ 247650 h 763200"/>
                <a:gd name="connsiteX3" fmla="*/ 0 w 568325"/>
                <a:gd name="connsiteY3" fmla="*/ 0 h 76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68325" h="763200">
                  <a:moveTo>
                    <a:pt x="568325" y="762000"/>
                  </a:moveTo>
                  <a:cubicBezTo>
                    <a:pt x="468048" y="765175"/>
                    <a:pt x="367771" y="768350"/>
                    <a:pt x="282575" y="682625"/>
                  </a:cubicBezTo>
                  <a:cubicBezTo>
                    <a:pt x="197379" y="596900"/>
                    <a:pt x="104246" y="361421"/>
                    <a:pt x="57150" y="247650"/>
                  </a:cubicBezTo>
                  <a:cubicBezTo>
                    <a:pt x="10054" y="133879"/>
                    <a:pt x="5027" y="66939"/>
                    <a:pt x="0" y="0"/>
                  </a:cubicBez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773C1629-86A0-DA44-A2A0-5B4D2B9A6820}"/>
                </a:ext>
              </a:extLst>
            </p:cNvPr>
            <p:cNvSpPr/>
            <p:nvPr/>
          </p:nvSpPr>
          <p:spPr>
            <a:xfrm>
              <a:off x="2400300" y="3914056"/>
              <a:ext cx="581025" cy="242019"/>
            </a:xfrm>
            <a:custGeom>
              <a:avLst/>
              <a:gdLst>
                <a:gd name="connsiteX0" fmla="*/ 0 w 581025"/>
                <a:gd name="connsiteY0" fmla="*/ 3894 h 242019"/>
                <a:gd name="connsiteX1" fmla="*/ 279400 w 581025"/>
                <a:gd name="connsiteY1" fmla="*/ 32469 h 242019"/>
                <a:gd name="connsiteX2" fmla="*/ 581025 w 581025"/>
                <a:gd name="connsiteY2" fmla="*/ 242019 h 242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81025" h="242019">
                  <a:moveTo>
                    <a:pt x="0" y="3894"/>
                  </a:moveTo>
                  <a:cubicBezTo>
                    <a:pt x="91281" y="-1662"/>
                    <a:pt x="182563" y="-7218"/>
                    <a:pt x="279400" y="32469"/>
                  </a:cubicBezTo>
                  <a:cubicBezTo>
                    <a:pt x="376237" y="72156"/>
                    <a:pt x="478631" y="157087"/>
                    <a:pt x="581025" y="242019"/>
                  </a:cubicBez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7348F062-DB69-DE49-9F60-36CE752378CF}"/>
                </a:ext>
              </a:extLst>
            </p:cNvPr>
            <p:cNvSpPr/>
            <p:nvPr/>
          </p:nvSpPr>
          <p:spPr>
            <a:xfrm>
              <a:off x="1555750" y="3362947"/>
              <a:ext cx="577850" cy="383553"/>
            </a:xfrm>
            <a:custGeom>
              <a:avLst/>
              <a:gdLst>
                <a:gd name="connsiteX0" fmla="*/ 0 w 577850"/>
                <a:gd name="connsiteY0" fmla="*/ 72403 h 383553"/>
                <a:gd name="connsiteX1" fmla="*/ 288925 w 577850"/>
                <a:gd name="connsiteY1" fmla="*/ 21603 h 383553"/>
                <a:gd name="connsiteX2" fmla="*/ 577850 w 577850"/>
                <a:gd name="connsiteY2" fmla="*/ 383553 h 3835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7850" h="383553">
                  <a:moveTo>
                    <a:pt x="0" y="72403"/>
                  </a:moveTo>
                  <a:cubicBezTo>
                    <a:pt x="96308" y="21074"/>
                    <a:pt x="192617" y="-30255"/>
                    <a:pt x="288925" y="21603"/>
                  </a:cubicBezTo>
                  <a:cubicBezTo>
                    <a:pt x="385233" y="73461"/>
                    <a:pt x="481541" y="228507"/>
                    <a:pt x="577850" y="383553"/>
                  </a:cubicBezTo>
                </a:path>
              </a:pathLst>
            </a:custGeom>
            <a:noFill/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2" name="Rectangle 281">
              <a:extLst>
                <a:ext uri="{FF2B5EF4-FFF2-40B4-BE49-F238E27FC236}">
                  <a16:creationId xmlns:a16="http://schemas.microsoft.com/office/drawing/2014/main" id="{8995A020-8741-274E-8571-B3545EAB7F79}"/>
                </a:ext>
              </a:extLst>
            </p:cNvPr>
            <p:cNvSpPr/>
            <p:nvPr/>
          </p:nvSpPr>
          <p:spPr>
            <a:xfrm>
              <a:off x="9690100" y="3876675"/>
              <a:ext cx="133350" cy="184150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2" name="TextBox 451">
              <a:extLst>
                <a:ext uri="{FF2B5EF4-FFF2-40B4-BE49-F238E27FC236}">
                  <a16:creationId xmlns:a16="http://schemas.microsoft.com/office/drawing/2014/main" id="{070D4560-B9A0-3C46-8E1A-E2A38913F780}"/>
                </a:ext>
              </a:extLst>
            </p:cNvPr>
            <p:cNvSpPr txBox="1"/>
            <p:nvPr/>
          </p:nvSpPr>
          <p:spPr>
            <a:xfrm rot="16200000">
              <a:off x="-495012" y="3345815"/>
              <a:ext cx="14462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Biofilm growth (OD</a:t>
              </a:r>
              <a:r>
                <a:rPr lang="en-GB" sz="10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570</a:t>
              </a:r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  <p:cxnSp>
          <p:nvCxnSpPr>
            <p:cNvPr id="438" name="Straight Connector 437">
              <a:extLst>
                <a:ext uri="{FF2B5EF4-FFF2-40B4-BE49-F238E27FC236}">
                  <a16:creationId xmlns:a16="http://schemas.microsoft.com/office/drawing/2014/main" id="{99208EDB-BB88-C043-97E6-9D8DD3F6D9F2}"/>
                </a:ext>
              </a:extLst>
            </p:cNvPr>
            <p:cNvCxnSpPr/>
            <p:nvPr/>
          </p:nvCxnSpPr>
          <p:spPr>
            <a:xfrm>
              <a:off x="543026" y="2590940"/>
              <a:ext cx="72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0" name="Straight Connector 439">
              <a:extLst>
                <a:ext uri="{FF2B5EF4-FFF2-40B4-BE49-F238E27FC236}">
                  <a16:creationId xmlns:a16="http://schemas.microsoft.com/office/drawing/2014/main" id="{CEF349A7-FBC3-E54B-B4DE-DF40787E3C9E}"/>
                </a:ext>
              </a:extLst>
            </p:cNvPr>
            <p:cNvCxnSpPr/>
            <p:nvPr/>
          </p:nvCxnSpPr>
          <p:spPr>
            <a:xfrm>
              <a:off x="543026" y="3183852"/>
              <a:ext cx="72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1" name="Straight Connector 440">
              <a:extLst>
                <a:ext uri="{FF2B5EF4-FFF2-40B4-BE49-F238E27FC236}">
                  <a16:creationId xmlns:a16="http://schemas.microsoft.com/office/drawing/2014/main" id="{2A41F676-7932-BF40-A624-7E493767C175}"/>
                </a:ext>
              </a:extLst>
            </p:cNvPr>
            <p:cNvCxnSpPr/>
            <p:nvPr/>
          </p:nvCxnSpPr>
          <p:spPr>
            <a:xfrm>
              <a:off x="543026" y="3767168"/>
              <a:ext cx="72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2" name="Straight Connector 441">
              <a:extLst>
                <a:ext uri="{FF2B5EF4-FFF2-40B4-BE49-F238E27FC236}">
                  <a16:creationId xmlns:a16="http://schemas.microsoft.com/office/drawing/2014/main" id="{ED667569-3E33-0443-965B-6F0CE18CCE08}"/>
                </a:ext>
              </a:extLst>
            </p:cNvPr>
            <p:cNvCxnSpPr/>
            <p:nvPr/>
          </p:nvCxnSpPr>
          <p:spPr>
            <a:xfrm>
              <a:off x="543026" y="4355723"/>
              <a:ext cx="72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3" name="TextBox 442">
              <a:extLst>
                <a:ext uri="{FF2B5EF4-FFF2-40B4-BE49-F238E27FC236}">
                  <a16:creationId xmlns:a16="http://schemas.microsoft.com/office/drawing/2014/main" id="{27A965DC-1F61-0444-BAF1-D5FA6D556514}"/>
                </a:ext>
              </a:extLst>
            </p:cNvPr>
            <p:cNvSpPr txBox="1"/>
            <p:nvPr/>
          </p:nvSpPr>
          <p:spPr>
            <a:xfrm>
              <a:off x="270281" y="4244912"/>
              <a:ext cx="3289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</a:p>
          </p:txBody>
        </p:sp>
        <p:sp>
          <p:nvSpPr>
            <p:cNvPr id="444" name="TextBox 443">
              <a:extLst>
                <a:ext uri="{FF2B5EF4-FFF2-40B4-BE49-F238E27FC236}">
                  <a16:creationId xmlns:a16="http://schemas.microsoft.com/office/drawing/2014/main" id="{1B37C1B1-8BC3-2247-8F68-759AEC76CFED}"/>
                </a:ext>
              </a:extLst>
            </p:cNvPr>
            <p:cNvSpPr txBox="1"/>
            <p:nvPr/>
          </p:nvSpPr>
          <p:spPr>
            <a:xfrm>
              <a:off x="270281" y="3656676"/>
              <a:ext cx="3289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</a:p>
          </p:txBody>
        </p:sp>
        <p:sp>
          <p:nvSpPr>
            <p:cNvPr id="445" name="TextBox 444">
              <a:extLst>
                <a:ext uri="{FF2B5EF4-FFF2-40B4-BE49-F238E27FC236}">
                  <a16:creationId xmlns:a16="http://schemas.microsoft.com/office/drawing/2014/main" id="{0864CC5E-5B63-C94A-9B6D-531D5E76F1BA}"/>
                </a:ext>
              </a:extLst>
            </p:cNvPr>
            <p:cNvSpPr txBox="1"/>
            <p:nvPr/>
          </p:nvSpPr>
          <p:spPr>
            <a:xfrm>
              <a:off x="270281" y="3078374"/>
              <a:ext cx="3289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</a:p>
          </p:txBody>
        </p:sp>
        <p:sp>
          <p:nvSpPr>
            <p:cNvPr id="447" name="TextBox 446">
              <a:extLst>
                <a:ext uri="{FF2B5EF4-FFF2-40B4-BE49-F238E27FC236}">
                  <a16:creationId xmlns:a16="http://schemas.microsoft.com/office/drawing/2014/main" id="{AB34F2DD-ECC4-0F4E-905F-136D78E8D3A7}"/>
                </a:ext>
              </a:extLst>
            </p:cNvPr>
            <p:cNvSpPr txBox="1"/>
            <p:nvPr/>
          </p:nvSpPr>
          <p:spPr>
            <a:xfrm>
              <a:off x="270281" y="2491603"/>
              <a:ext cx="32893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1.2</a:t>
              </a:r>
            </a:p>
          </p:txBody>
        </p:sp>
        <p:sp>
          <p:nvSpPr>
            <p:cNvPr id="625" name="TextBox 624">
              <a:extLst>
                <a:ext uri="{FF2B5EF4-FFF2-40B4-BE49-F238E27FC236}">
                  <a16:creationId xmlns:a16="http://schemas.microsoft.com/office/drawing/2014/main" id="{76A08F5B-ACAD-234A-B1FA-DB0E61E92D91}"/>
                </a:ext>
              </a:extLst>
            </p:cNvPr>
            <p:cNvSpPr txBox="1"/>
            <p:nvPr/>
          </p:nvSpPr>
          <p:spPr>
            <a:xfrm>
              <a:off x="4800363" y="4694963"/>
              <a:ext cx="8611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latin typeface="Arial" panose="020B0604020202020204" pitchFamily="34" charset="0"/>
                  <a:cs typeface="Arial" panose="020B0604020202020204" pitchFamily="34" charset="0"/>
                </a:rPr>
                <a:t>AZM (mg/L)</a:t>
              </a:r>
            </a:p>
          </p:txBody>
        </p:sp>
        <p:sp>
          <p:nvSpPr>
            <p:cNvPr id="466" name="Rectangle 465">
              <a:extLst>
                <a:ext uri="{FF2B5EF4-FFF2-40B4-BE49-F238E27FC236}">
                  <a16:creationId xmlns:a16="http://schemas.microsoft.com/office/drawing/2014/main" id="{51125B0F-F331-8543-8C10-3B6165BB0DE3}"/>
                </a:ext>
              </a:extLst>
            </p:cNvPr>
            <p:cNvSpPr/>
            <p:nvPr/>
          </p:nvSpPr>
          <p:spPr>
            <a:xfrm>
              <a:off x="4847743" y="2519213"/>
              <a:ext cx="743939" cy="190499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543" name="TextBox 542">
              <a:extLst>
                <a:ext uri="{FF2B5EF4-FFF2-40B4-BE49-F238E27FC236}">
                  <a16:creationId xmlns:a16="http://schemas.microsoft.com/office/drawing/2014/main" id="{06A589B0-7392-B14C-A38E-7B907E87F782}"/>
                </a:ext>
              </a:extLst>
            </p:cNvPr>
            <p:cNvSpPr txBox="1"/>
            <p:nvPr/>
          </p:nvSpPr>
          <p:spPr>
            <a:xfrm>
              <a:off x="4909475" y="2288846"/>
              <a:ext cx="6078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dirty="0">
                  <a:latin typeface="Arial" panose="020B0604020202020204" pitchFamily="34" charset="0"/>
                  <a:cs typeface="Arial" panose="020B0604020202020204" pitchFamily="34" charset="0"/>
                </a:rPr>
                <a:t>UHI 117</a:t>
              </a:r>
            </a:p>
          </p:txBody>
        </p:sp>
        <p:sp>
          <p:nvSpPr>
            <p:cNvPr id="470" name="Rectangle 469">
              <a:extLst>
                <a:ext uri="{FF2B5EF4-FFF2-40B4-BE49-F238E27FC236}">
                  <a16:creationId xmlns:a16="http://schemas.microsoft.com/office/drawing/2014/main" id="{39B5FDCA-9A46-0C48-9300-20A83F343648}"/>
                </a:ext>
              </a:extLst>
            </p:cNvPr>
            <p:cNvSpPr/>
            <p:nvPr/>
          </p:nvSpPr>
          <p:spPr>
            <a:xfrm>
              <a:off x="5695096" y="2519213"/>
              <a:ext cx="743939" cy="190499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554" name="TextBox 553">
              <a:extLst>
                <a:ext uri="{FF2B5EF4-FFF2-40B4-BE49-F238E27FC236}">
                  <a16:creationId xmlns:a16="http://schemas.microsoft.com/office/drawing/2014/main" id="{F0A22644-3F89-0342-A7CE-E66451910EA1}"/>
                </a:ext>
              </a:extLst>
            </p:cNvPr>
            <p:cNvSpPr txBox="1"/>
            <p:nvPr/>
          </p:nvSpPr>
          <p:spPr>
            <a:xfrm>
              <a:off x="5760209" y="2288846"/>
              <a:ext cx="6078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dirty="0">
                  <a:latin typeface="Arial" panose="020B0604020202020204" pitchFamily="34" charset="0"/>
                  <a:cs typeface="Arial" panose="020B0604020202020204" pitchFamily="34" charset="0"/>
                </a:rPr>
                <a:t>UHI 486</a:t>
              </a:r>
            </a:p>
          </p:txBody>
        </p:sp>
        <p:sp>
          <p:nvSpPr>
            <p:cNvPr id="471" name="Rectangle 470">
              <a:extLst>
                <a:ext uri="{FF2B5EF4-FFF2-40B4-BE49-F238E27FC236}">
                  <a16:creationId xmlns:a16="http://schemas.microsoft.com/office/drawing/2014/main" id="{65AFAD0A-53FB-E846-9307-9F64079B0326}"/>
                </a:ext>
              </a:extLst>
            </p:cNvPr>
            <p:cNvSpPr/>
            <p:nvPr/>
          </p:nvSpPr>
          <p:spPr>
            <a:xfrm>
              <a:off x="6542449" y="2519213"/>
              <a:ext cx="743939" cy="190499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575" name="TextBox 574">
              <a:extLst>
                <a:ext uri="{FF2B5EF4-FFF2-40B4-BE49-F238E27FC236}">
                  <a16:creationId xmlns:a16="http://schemas.microsoft.com/office/drawing/2014/main" id="{F1A82CA5-EBDB-814D-B7F8-BB88DEF2D12F}"/>
                </a:ext>
              </a:extLst>
            </p:cNvPr>
            <p:cNvSpPr txBox="1"/>
            <p:nvPr/>
          </p:nvSpPr>
          <p:spPr>
            <a:xfrm>
              <a:off x="6621036" y="2288846"/>
              <a:ext cx="6078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dirty="0">
                  <a:latin typeface="Arial" panose="020B0604020202020204" pitchFamily="34" charset="0"/>
                  <a:cs typeface="Arial" panose="020B0604020202020204" pitchFamily="34" charset="0"/>
                </a:rPr>
                <a:t>UHI 489</a:t>
              </a:r>
            </a:p>
          </p:txBody>
        </p:sp>
        <p:sp>
          <p:nvSpPr>
            <p:cNvPr id="472" name="Rectangle 471">
              <a:extLst>
                <a:ext uri="{FF2B5EF4-FFF2-40B4-BE49-F238E27FC236}">
                  <a16:creationId xmlns:a16="http://schemas.microsoft.com/office/drawing/2014/main" id="{3DE5B99C-5AB1-6A46-95D6-DB3B7A9340EC}"/>
                </a:ext>
              </a:extLst>
            </p:cNvPr>
            <p:cNvSpPr/>
            <p:nvPr/>
          </p:nvSpPr>
          <p:spPr>
            <a:xfrm>
              <a:off x="7389802" y="2519213"/>
              <a:ext cx="743939" cy="190499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601" name="TextBox 600">
              <a:extLst>
                <a:ext uri="{FF2B5EF4-FFF2-40B4-BE49-F238E27FC236}">
                  <a16:creationId xmlns:a16="http://schemas.microsoft.com/office/drawing/2014/main" id="{5ACFCCE5-87E6-2E41-AB0F-36CE10832AD6}"/>
                </a:ext>
              </a:extLst>
            </p:cNvPr>
            <p:cNvSpPr txBox="1"/>
            <p:nvPr/>
          </p:nvSpPr>
          <p:spPr>
            <a:xfrm>
              <a:off x="7460414" y="2288846"/>
              <a:ext cx="6078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dirty="0">
                  <a:latin typeface="Arial" panose="020B0604020202020204" pitchFamily="34" charset="0"/>
                  <a:cs typeface="Arial" panose="020B0604020202020204" pitchFamily="34" charset="0"/>
                </a:rPr>
                <a:t>UHI 509</a:t>
              </a:r>
            </a:p>
          </p:txBody>
        </p:sp>
        <p:sp>
          <p:nvSpPr>
            <p:cNvPr id="473" name="Rectangle 472">
              <a:extLst>
                <a:ext uri="{FF2B5EF4-FFF2-40B4-BE49-F238E27FC236}">
                  <a16:creationId xmlns:a16="http://schemas.microsoft.com/office/drawing/2014/main" id="{CF81319F-8E00-1249-81BF-935A8E0C0549}"/>
                </a:ext>
              </a:extLst>
            </p:cNvPr>
            <p:cNvSpPr/>
            <p:nvPr/>
          </p:nvSpPr>
          <p:spPr>
            <a:xfrm>
              <a:off x="8237155" y="2519213"/>
              <a:ext cx="743939" cy="190499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623" name="TextBox 622">
              <a:extLst>
                <a:ext uri="{FF2B5EF4-FFF2-40B4-BE49-F238E27FC236}">
                  <a16:creationId xmlns:a16="http://schemas.microsoft.com/office/drawing/2014/main" id="{402F9763-F0B7-D542-9BBC-F629865CA419}"/>
                </a:ext>
              </a:extLst>
            </p:cNvPr>
            <p:cNvSpPr txBox="1"/>
            <p:nvPr/>
          </p:nvSpPr>
          <p:spPr>
            <a:xfrm>
              <a:off x="8310158" y="2288846"/>
              <a:ext cx="6078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dirty="0">
                  <a:latin typeface="Arial" panose="020B0604020202020204" pitchFamily="34" charset="0"/>
                  <a:cs typeface="Arial" panose="020B0604020202020204" pitchFamily="34" charset="0"/>
                </a:rPr>
                <a:t>UHI 519</a:t>
              </a:r>
            </a:p>
          </p:txBody>
        </p:sp>
        <p:sp>
          <p:nvSpPr>
            <p:cNvPr id="474" name="Rectangle 473">
              <a:extLst>
                <a:ext uri="{FF2B5EF4-FFF2-40B4-BE49-F238E27FC236}">
                  <a16:creationId xmlns:a16="http://schemas.microsoft.com/office/drawing/2014/main" id="{1477F89A-4974-A042-9155-4AF52A0730E9}"/>
                </a:ext>
              </a:extLst>
            </p:cNvPr>
            <p:cNvSpPr/>
            <p:nvPr/>
          </p:nvSpPr>
          <p:spPr>
            <a:xfrm>
              <a:off x="9084508" y="2519213"/>
              <a:ext cx="743939" cy="190499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624" name="TextBox 623">
              <a:extLst>
                <a:ext uri="{FF2B5EF4-FFF2-40B4-BE49-F238E27FC236}">
                  <a16:creationId xmlns:a16="http://schemas.microsoft.com/office/drawing/2014/main" id="{B8DAECB0-D539-0D44-B214-2E1A94DC7AE4}"/>
                </a:ext>
              </a:extLst>
            </p:cNvPr>
            <p:cNvSpPr txBox="1"/>
            <p:nvPr/>
          </p:nvSpPr>
          <p:spPr>
            <a:xfrm>
              <a:off x="9138977" y="2288846"/>
              <a:ext cx="6078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>
                  <a:latin typeface="Arial" panose="020B0604020202020204" pitchFamily="34" charset="0"/>
                  <a:cs typeface="Arial" panose="020B0604020202020204" pitchFamily="34" charset="0"/>
                </a:rPr>
                <a:t>UHI </a:t>
              </a:r>
              <a:r>
                <a:rPr lang="en-GB" sz="900" dirty="0">
                  <a:latin typeface="Arial" panose="020B0604020202020204" pitchFamily="34" charset="0"/>
                  <a:cs typeface="Arial" panose="020B0604020202020204" pitchFamily="34" charset="0"/>
                </a:rPr>
                <a:t>520</a:t>
              </a:r>
            </a:p>
          </p:txBody>
        </p:sp>
        <p:sp>
          <p:nvSpPr>
            <p:cNvPr id="342" name="TextBox 341">
              <a:extLst>
                <a:ext uri="{FF2B5EF4-FFF2-40B4-BE49-F238E27FC236}">
                  <a16:creationId xmlns:a16="http://schemas.microsoft.com/office/drawing/2014/main" id="{D7FC3DE5-60F1-C94C-A805-FE28FE20A8F3}"/>
                </a:ext>
              </a:extLst>
            </p:cNvPr>
            <p:cNvSpPr txBox="1"/>
            <p:nvPr/>
          </p:nvSpPr>
          <p:spPr>
            <a:xfrm>
              <a:off x="4728412" y="4466617"/>
              <a:ext cx="4360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43" name="TextBox 342">
              <a:extLst>
                <a:ext uri="{FF2B5EF4-FFF2-40B4-BE49-F238E27FC236}">
                  <a16:creationId xmlns:a16="http://schemas.microsoft.com/office/drawing/2014/main" id="{9C8623A6-335C-1D4C-8C74-E599AABEC875}"/>
                </a:ext>
              </a:extLst>
            </p:cNvPr>
            <p:cNvSpPr txBox="1"/>
            <p:nvPr/>
          </p:nvSpPr>
          <p:spPr>
            <a:xfrm>
              <a:off x="5367292" y="4466617"/>
              <a:ext cx="3000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</a:p>
          </p:txBody>
        </p:sp>
        <p:sp>
          <p:nvSpPr>
            <p:cNvPr id="344" name="TextBox 343">
              <a:extLst>
                <a:ext uri="{FF2B5EF4-FFF2-40B4-BE49-F238E27FC236}">
                  <a16:creationId xmlns:a16="http://schemas.microsoft.com/office/drawing/2014/main" id="{DA850183-2FB3-2D4C-BF25-F0F85EED90A4}"/>
                </a:ext>
              </a:extLst>
            </p:cNvPr>
            <p:cNvSpPr txBox="1"/>
            <p:nvPr/>
          </p:nvSpPr>
          <p:spPr>
            <a:xfrm>
              <a:off x="5110262" y="4466617"/>
              <a:ext cx="24237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cxnSp>
          <p:nvCxnSpPr>
            <p:cNvPr id="345" name="Straight Connector 344">
              <a:extLst>
                <a:ext uri="{FF2B5EF4-FFF2-40B4-BE49-F238E27FC236}">
                  <a16:creationId xmlns:a16="http://schemas.microsoft.com/office/drawing/2014/main" id="{8F4B8EA7-122C-8847-B8E5-10B9FB4A4111}"/>
                </a:ext>
              </a:extLst>
            </p:cNvPr>
            <p:cNvCxnSpPr/>
            <p:nvPr/>
          </p:nvCxnSpPr>
          <p:spPr>
            <a:xfrm>
              <a:off x="4944935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Straight Connector 345">
              <a:extLst>
                <a:ext uri="{FF2B5EF4-FFF2-40B4-BE49-F238E27FC236}">
                  <a16:creationId xmlns:a16="http://schemas.microsoft.com/office/drawing/2014/main" id="{DBD2CA86-35B0-C948-8F00-EAFE24873A76}"/>
                </a:ext>
              </a:extLst>
            </p:cNvPr>
            <p:cNvCxnSpPr/>
            <p:nvPr/>
          </p:nvCxnSpPr>
          <p:spPr>
            <a:xfrm>
              <a:off x="5230551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Straight Connector 346">
              <a:extLst>
                <a:ext uri="{FF2B5EF4-FFF2-40B4-BE49-F238E27FC236}">
                  <a16:creationId xmlns:a16="http://schemas.microsoft.com/office/drawing/2014/main" id="{1CBDE2DA-0019-DD4F-BB1E-904792324E92}"/>
                </a:ext>
              </a:extLst>
            </p:cNvPr>
            <p:cNvCxnSpPr/>
            <p:nvPr/>
          </p:nvCxnSpPr>
          <p:spPr>
            <a:xfrm>
              <a:off x="5516167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5" name="TextBox 354">
              <a:extLst>
                <a:ext uri="{FF2B5EF4-FFF2-40B4-BE49-F238E27FC236}">
                  <a16:creationId xmlns:a16="http://schemas.microsoft.com/office/drawing/2014/main" id="{3927EA62-18D7-8546-AF9B-F9700DDF3AF1}"/>
                </a:ext>
              </a:extLst>
            </p:cNvPr>
            <p:cNvSpPr txBox="1"/>
            <p:nvPr/>
          </p:nvSpPr>
          <p:spPr>
            <a:xfrm>
              <a:off x="5576137" y="4466617"/>
              <a:ext cx="4360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56" name="TextBox 355">
              <a:extLst>
                <a:ext uri="{FF2B5EF4-FFF2-40B4-BE49-F238E27FC236}">
                  <a16:creationId xmlns:a16="http://schemas.microsoft.com/office/drawing/2014/main" id="{BA6ED1CB-5B23-CC47-83C0-8B4343213903}"/>
                </a:ext>
              </a:extLst>
            </p:cNvPr>
            <p:cNvSpPr txBox="1"/>
            <p:nvPr/>
          </p:nvSpPr>
          <p:spPr>
            <a:xfrm>
              <a:off x="6215017" y="4466617"/>
              <a:ext cx="3000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</a:p>
          </p:txBody>
        </p:sp>
        <p:sp>
          <p:nvSpPr>
            <p:cNvPr id="357" name="TextBox 356">
              <a:extLst>
                <a:ext uri="{FF2B5EF4-FFF2-40B4-BE49-F238E27FC236}">
                  <a16:creationId xmlns:a16="http://schemas.microsoft.com/office/drawing/2014/main" id="{997F128B-7E7D-B844-ACE7-A79237D642D3}"/>
                </a:ext>
              </a:extLst>
            </p:cNvPr>
            <p:cNvSpPr txBox="1"/>
            <p:nvPr/>
          </p:nvSpPr>
          <p:spPr>
            <a:xfrm>
              <a:off x="5957987" y="4466617"/>
              <a:ext cx="24237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cxnSp>
          <p:nvCxnSpPr>
            <p:cNvPr id="358" name="Straight Connector 357">
              <a:extLst>
                <a:ext uri="{FF2B5EF4-FFF2-40B4-BE49-F238E27FC236}">
                  <a16:creationId xmlns:a16="http://schemas.microsoft.com/office/drawing/2014/main" id="{BBB1509D-F425-C541-9D8B-B4C7F0986650}"/>
                </a:ext>
              </a:extLst>
            </p:cNvPr>
            <p:cNvCxnSpPr/>
            <p:nvPr/>
          </p:nvCxnSpPr>
          <p:spPr>
            <a:xfrm>
              <a:off x="5792660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Straight Connector 358">
              <a:extLst>
                <a:ext uri="{FF2B5EF4-FFF2-40B4-BE49-F238E27FC236}">
                  <a16:creationId xmlns:a16="http://schemas.microsoft.com/office/drawing/2014/main" id="{D79A44F7-AA7E-F244-8F32-A0D83BB53232}"/>
                </a:ext>
              </a:extLst>
            </p:cNvPr>
            <p:cNvCxnSpPr/>
            <p:nvPr/>
          </p:nvCxnSpPr>
          <p:spPr>
            <a:xfrm>
              <a:off x="6078276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Straight Connector 359">
              <a:extLst>
                <a:ext uri="{FF2B5EF4-FFF2-40B4-BE49-F238E27FC236}">
                  <a16:creationId xmlns:a16="http://schemas.microsoft.com/office/drawing/2014/main" id="{5848E113-8E0F-A54F-BF4A-B9CF1222412E}"/>
                </a:ext>
              </a:extLst>
            </p:cNvPr>
            <p:cNvCxnSpPr/>
            <p:nvPr/>
          </p:nvCxnSpPr>
          <p:spPr>
            <a:xfrm>
              <a:off x="6363892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8" name="TextBox 367">
              <a:extLst>
                <a:ext uri="{FF2B5EF4-FFF2-40B4-BE49-F238E27FC236}">
                  <a16:creationId xmlns:a16="http://schemas.microsoft.com/office/drawing/2014/main" id="{879B89E7-CE7B-F548-865E-9D6CED15CF93}"/>
                </a:ext>
              </a:extLst>
            </p:cNvPr>
            <p:cNvSpPr txBox="1"/>
            <p:nvPr/>
          </p:nvSpPr>
          <p:spPr>
            <a:xfrm>
              <a:off x="6423862" y="4466617"/>
              <a:ext cx="4360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69" name="TextBox 368">
              <a:extLst>
                <a:ext uri="{FF2B5EF4-FFF2-40B4-BE49-F238E27FC236}">
                  <a16:creationId xmlns:a16="http://schemas.microsoft.com/office/drawing/2014/main" id="{29A3DB10-F2E0-6148-980C-BA0041DF146C}"/>
                </a:ext>
              </a:extLst>
            </p:cNvPr>
            <p:cNvSpPr txBox="1"/>
            <p:nvPr/>
          </p:nvSpPr>
          <p:spPr>
            <a:xfrm>
              <a:off x="7062742" y="4466617"/>
              <a:ext cx="3000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</a:p>
          </p:txBody>
        </p:sp>
        <p:sp>
          <p:nvSpPr>
            <p:cNvPr id="370" name="TextBox 369">
              <a:extLst>
                <a:ext uri="{FF2B5EF4-FFF2-40B4-BE49-F238E27FC236}">
                  <a16:creationId xmlns:a16="http://schemas.microsoft.com/office/drawing/2014/main" id="{FD3B360D-B9A1-C640-B4B5-F705561DB35E}"/>
                </a:ext>
              </a:extLst>
            </p:cNvPr>
            <p:cNvSpPr txBox="1"/>
            <p:nvPr/>
          </p:nvSpPr>
          <p:spPr>
            <a:xfrm>
              <a:off x="6805712" y="4466617"/>
              <a:ext cx="24237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cxnSp>
          <p:nvCxnSpPr>
            <p:cNvPr id="371" name="Straight Connector 370">
              <a:extLst>
                <a:ext uri="{FF2B5EF4-FFF2-40B4-BE49-F238E27FC236}">
                  <a16:creationId xmlns:a16="http://schemas.microsoft.com/office/drawing/2014/main" id="{2E7249F0-3C60-E941-8925-0AC2EE90D515}"/>
                </a:ext>
              </a:extLst>
            </p:cNvPr>
            <p:cNvCxnSpPr/>
            <p:nvPr/>
          </p:nvCxnSpPr>
          <p:spPr>
            <a:xfrm>
              <a:off x="6640385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>
              <a:extLst>
                <a:ext uri="{FF2B5EF4-FFF2-40B4-BE49-F238E27FC236}">
                  <a16:creationId xmlns:a16="http://schemas.microsoft.com/office/drawing/2014/main" id="{CF846B33-9B36-A44A-BF97-ED154F2B14A6}"/>
                </a:ext>
              </a:extLst>
            </p:cNvPr>
            <p:cNvCxnSpPr/>
            <p:nvPr/>
          </p:nvCxnSpPr>
          <p:spPr>
            <a:xfrm>
              <a:off x="6926001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>
              <a:extLst>
                <a:ext uri="{FF2B5EF4-FFF2-40B4-BE49-F238E27FC236}">
                  <a16:creationId xmlns:a16="http://schemas.microsoft.com/office/drawing/2014/main" id="{98BB2A56-B5EE-C247-B58C-B69A9D25A3EE}"/>
                </a:ext>
              </a:extLst>
            </p:cNvPr>
            <p:cNvCxnSpPr/>
            <p:nvPr/>
          </p:nvCxnSpPr>
          <p:spPr>
            <a:xfrm>
              <a:off x="7211617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6" name="TextBox 385">
              <a:extLst>
                <a:ext uri="{FF2B5EF4-FFF2-40B4-BE49-F238E27FC236}">
                  <a16:creationId xmlns:a16="http://schemas.microsoft.com/office/drawing/2014/main" id="{B8D95075-85C2-1C42-B6EC-461DDE7EDA4D}"/>
                </a:ext>
              </a:extLst>
            </p:cNvPr>
            <p:cNvSpPr txBox="1"/>
            <p:nvPr/>
          </p:nvSpPr>
          <p:spPr>
            <a:xfrm>
              <a:off x="7271587" y="4466617"/>
              <a:ext cx="4360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387" name="TextBox 386">
              <a:extLst>
                <a:ext uri="{FF2B5EF4-FFF2-40B4-BE49-F238E27FC236}">
                  <a16:creationId xmlns:a16="http://schemas.microsoft.com/office/drawing/2014/main" id="{E50D35A0-CD8B-E749-9622-3149078A18B9}"/>
                </a:ext>
              </a:extLst>
            </p:cNvPr>
            <p:cNvSpPr txBox="1"/>
            <p:nvPr/>
          </p:nvSpPr>
          <p:spPr>
            <a:xfrm>
              <a:off x="7910467" y="4466617"/>
              <a:ext cx="3000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</a:p>
          </p:txBody>
        </p:sp>
        <p:sp>
          <p:nvSpPr>
            <p:cNvPr id="388" name="TextBox 387">
              <a:extLst>
                <a:ext uri="{FF2B5EF4-FFF2-40B4-BE49-F238E27FC236}">
                  <a16:creationId xmlns:a16="http://schemas.microsoft.com/office/drawing/2014/main" id="{4507F2DF-2A82-FC4B-AFF5-619121CFF56D}"/>
                </a:ext>
              </a:extLst>
            </p:cNvPr>
            <p:cNvSpPr txBox="1"/>
            <p:nvPr/>
          </p:nvSpPr>
          <p:spPr>
            <a:xfrm>
              <a:off x="7653437" y="4466617"/>
              <a:ext cx="24237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cxnSp>
          <p:nvCxnSpPr>
            <p:cNvPr id="389" name="Straight Connector 388">
              <a:extLst>
                <a:ext uri="{FF2B5EF4-FFF2-40B4-BE49-F238E27FC236}">
                  <a16:creationId xmlns:a16="http://schemas.microsoft.com/office/drawing/2014/main" id="{B1B77E99-BDA2-DA47-8FE3-BB129A7046C4}"/>
                </a:ext>
              </a:extLst>
            </p:cNvPr>
            <p:cNvCxnSpPr/>
            <p:nvPr/>
          </p:nvCxnSpPr>
          <p:spPr>
            <a:xfrm>
              <a:off x="7488110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Straight Connector 389">
              <a:extLst>
                <a:ext uri="{FF2B5EF4-FFF2-40B4-BE49-F238E27FC236}">
                  <a16:creationId xmlns:a16="http://schemas.microsoft.com/office/drawing/2014/main" id="{5E400A7F-DEF0-6E40-B5E0-2DC97C0364F2}"/>
                </a:ext>
              </a:extLst>
            </p:cNvPr>
            <p:cNvCxnSpPr/>
            <p:nvPr/>
          </p:nvCxnSpPr>
          <p:spPr>
            <a:xfrm>
              <a:off x="7773726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Straight Connector 390">
              <a:extLst>
                <a:ext uri="{FF2B5EF4-FFF2-40B4-BE49-F238E27FC236}">
                  <a16:creationId xmlns:a16="http://schemas.microsoft.com/office/drawing/2014/main" id="{DA3EC877-381D-8947-8957-43E54CC6A882}"/>
                </a:ext>
              </a:extLst>
            </p:cNvPr>
            <p:cNvCxnSpPr/>
            <p:nvPr/>
          </p:nvCxnSpPr>
          <p:spPr>
            <a:xfrm>
              <a:off x="8059342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9" name="TextBox 398">
              <a:extLst>
                <a:ext uri="{FF2B5EF4-FFF2-40B4-BE49-F238E27FC236}">
                  <a16:creationId xmlns:a16="http://schemas.microsoft.com/office/drawing/2014/main" id="{46D4A691-D498-C54E-B0FA-AEF99E0C6A42}"/>
                </a:ext>
              </a:extLst>
            </p:cNvPr>
            <p:cNvSpPr txBox="1"/>
            <p:nvPr/>
          </p:nvSpPr>
          <p:spPr>
            <a:xfrm>
              <a:off x="8119312" y="4466617"/>
              <a:ext cx="4360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400" name="TextBox 399">
              <a:extLst>
                <a:ext uri="{FF2B5EF4-FFF2-40B4-BE49-F238E27FC236}">
                  <a16:creationId xmlns:a16="http://schemas.microsoft.com/office/drawing/2014/main" id="{F5C1A061-F85F-D34B-B5DF-8DED91339B9A}"/>
                </a:ext>
              </a:extLst>
            </p:cNvPr>
            <p:cNvSpPr txBox="1"/>
            <p:nvPr/>
          </p:nvSpPr>
          <p:spPr>
            <a:xfrm>
              <a:off x="8758192" y="4466617"/>
              <a:ext cx="3000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</a:p>
          </p:txBody>
        </p:sp>
        <p:sp>
          <p:nvSpPr>
            <p:cNvPr id="401" name="TextBox 400">
              <a:extLst>
                <a:ext uri="{FF2B5EF4-FFF2-40B4-BE49-F238E27FC236}">
                  <a16:creationId xmlns:a16="http://schemas.microsoft.com/office/drawing/2014/main" id="{2EE9857E-A58C-A645-9D16-60533273FA0E}"/>
                </a:ext>
              </a:extLst>
            </p:cNvPr>
            <p:cNvSpPr txBox="1"/>
            <p:nvPr/>
          </p:nvSpPr>
          <p:spPr>
            <a:xfrm>
              <a:off x="8501162" y="4466617"/>
              <a:ext cx="24237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cxnSp>
          <p:nvCxnSpPr>
            <p:cNvPr id="402" name="Straight Connector 401">
              <a:extLst>
                <a:ext uri="{FF2B5EF4-FFF2-40B4-BE49-F238E27FC236}">
                  <a16:creationId xmlns:a16="http://schemas.microsoft.com/office/drawing/2014/main" id="{FB9C4641-514E-6E44-B35A-66FE8DCD0446}"/>
                </a:ext>
              </a:extLst>
            </p:cNvPr>
            <p:cNvCxnSpPr/>
            <p:nvPr/>
          </p:nvCxnSpPr>
          <p:spPr>
            <a:xfrm>
              <a:off x="8335835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3" name="Straight Connector 402">
              <a:extLst>
                <a:ext uri="{FF2B5EF4-FFF2-40B4-BE49-F238E27FC236}">
                  <a16:creationId xmlns:a16="http://schemas.microsoft.com/office/drawing/2014/main" id="{1D511408-EDC6-034E-A330-D4EB21D75847}"/>
                </a:ext>
              </a:extLst>
            </p:cNvPr>
            <p:cNvCxnSpPr/>
            <p:nvPr/>
          </p:nvCxnSpPr>
          <p:spPr>
            <a:xfrm>
              <a:off x="8621451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6" name="Straight Connector 405">
              <a:extLst>
                <a:ext uri="{FF2B5EF4-FFF2-40B4-BE49-F238E27FC236}">
                  <a16:creationId xmlns:a16="http://schemas.microsoft.com/office/drawing/2014/main" id="{BF933AE3-F0DA-2940-AC9E-7A3100F170AE}"/>
                </a:ext>
              </a:extLst>
            </p:cNvPr>
            <p:cNvCxnSpPr/>
            <p:nvPr/>
          </p:nvCxnSpPr>
          <p:spPr>
            <a:xfrm>
              <a:off x="8907067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5" name="TextBox 424">
              <a:extLst>
                <a:ext uri="{FF2B5EF4-FFF2-40B4-BE49-F238E27FC236}">
                  <a16:creationId xmlns:a16="http://schemas.microsoft.com/office/drawing/2014/main" id="{6C599C64-077F-614E-88D9-31C21C8484CA}"/>
                </a:ext>
              </a:extLst>
            </p:cNvPr>
            <p:cNvSpPr txBox="1"/>
            <p:nvPr/>
          </p:nvSpPr>
          <p:spPr>
            <a:xfrm>
              <a:off x="8967037" y="4466617"/>
              <a:ext cx="4360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432" name="TextBox 431">
              <a:extLst>
                <a:ext uri="{FF2B5EF4-FFF2-40B4-BE49-F238E27FC236}">
                  <a16:creationId xmlns:a16="http://schemas.microsoft.com/office/drawing/2014/main" id="{082ED7A0-3766-6941-B8C3-C71B10AB0FA5}"/>
                </a:ext>
              </a:extLst>
            </p:cNvPr>
            <p:cNvSpPr txBox="1"/>
            <p:nvPr/>
          </p:nvSpPr>
          <p:spPr>
            <a:xfrm>
              <a:off x="9605917" y="4466617"/>
              <a:ext cx="3000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</a:p>
          </p:txBody>
        </p:sp>
        <p:sp>
          <p:nvSpPr>
            <p:cNvPr id="433" name="TextBox 432">
              <a:extLst>
                <a:ext uri="{FF2B5EF4-FFF2-40B4-BE49-F238E27FC236}">
                  <a16:creationId xmlns:a16="http://schemas.microsoft.com/office/drawing/2014/main" id="{8AC8D704-D4D3-7F47-8900-6A449F48CFED}"/>
                </a:ext>
              </a:extLst>
            </p:cNvPr>
            <p:cNvSpPr txBox="1"/>
            <p:nvPr/>
          </p:nvSpPr>
          <p:spPr>
            <a:xfrm>
              <a:off x="9348887" y="4466617"/>
              <a:ext cx="24237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cxnSp>
          <p:nvCxnSpPr>
            <p:cNvPr id="434" name="Straight Connector 433">
              <a:extLst>
                <a:ext uri="{FF2B5EF4-FFF2-40B4-BE49-F238E27FC236}">
                  <a16:creationId xmlns:a16="http://schemas.microsoft.com/office/drawing/2014/main" id="{647029D5-1FEA-C748-BA61-26FEF14D0C5D}"/>
                </a:ext>
              </a:extLst>
            </p:cNvPr>
            <p:cNvCxnSpPr/>
            <p:nvPr/>
          </p:nvCxnSpPr>
          <p:spPr>
            <a:xfrm>
              <a:off x="9183560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5" name="Straight Connector 434">
              <a:extLst>
                <a:ext uri="{FF2B5EF4-FFF2-40B4-BE49-F238E27FC236}">
                  <a16:creationId xmlns:a16="http://schemas.microsoft.com/office/drawing/2014/main" id="{9DB7E97C-22B3-D043-AACC-2F4E82BF1823}"/>
                </a:ext>
              </a:extLst>
            </p:cNvPr>
            <p:cNvCxnSpPr/>
            <p:nvPr/>
          </p:nvCxnSpPr>
          <p:spPr>
            <a:xfrm>
              <a:off x="9469176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Straight Connector 435">
              <a:extLst>
                <a:ext uri="{FF2B5EF4-FFF2-40B4-BE49-F238E27FC236}">
                  <a16:creationId xmlns:a16="http://schemas.microsoft.com/office/drawing/2014/main" id="{E2035031-939F-1947-AF76-9BE7A09ADCC7}"/>
                </a:ext>
              </a:extLst>
            </p:cNvPr>
            <p:cNvCxnSpPr/>
            <p:nvPr/>
          </p:nvCxnSpPr>
          <p:spPr>
            <a:xfrm>
              <a:off x="9754792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1" name="TextBox 530">
              <a:extLst>
                <a:ext uri="{FF2B5EF4-FFF2-40B4-BE49-F238E27FC236}">
                  <a16:creationId xmlns:a16="http://schemas.microsoft.com/office/drawing/2014/main" id="{1D15D543-03EF-5446-A050-99F37E11D970}"/>
                </a:ext>
              </a:extLst>
            </p:cNvPr>
            <p:cNvSpPr txBox="1"/>
            <p:nvPr/>
          </p:nvSpPr>
          <p:spPr>
            <a:xfrm>
              <a:off x="6764672" y="1916816"/>
              <a:ext cx="112082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dirty="0">
                  <a:latin typeface="Arial" panose="020B0604020202020204" pitchFamily="34" charset="0"/>
                  <a:cs typeface="Arial" panose="020B0604020202020204" pitchFamily="34" charset="0"/>
                </a:rPr>
                <a:t>Non-MDR isolates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222FACC-E8C5-2245-975A-E10D2883D5DB}"/>
                </a:ext>
              </a:extLst>
            </p:cNvPr>
            <p:cNvCxnSpPr>
              <a:cxnSpLocks/>
            </p:cNvCxnSpPr>
            <p:nvPr/>
          </p:nvCxnSpPr>
          <p:spPr>
            <a:xfrm>
              <a:off x="4845884" y="2221748"/>
              <a:ext cx="497541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0" name="TextBox 259">
              <a:extLst>
                <a:ext uri="{FF2B5EF4-FFF2-40B4-BE49-F238E27FC236}">
                  <a16:creationId xmlns:a16="http://schemas.microsoft.com/office/drawing/2014/main" id="{C6D47B25-3212-B245-A331-ACDC422391C5}"/>
                </a:ext>
              </a:extLst>
            </p:cNvPr>
            <p:cNvSpPr txBox="1"/>
            <p:nvPr/>
          </p:nvSpPr>
          <p:spPr>
            <a:xfrm>
              <a:off x="5239893" y="2522182"/>
              <a:ext cx="34817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i="1" dirty="0">
                  <a:latin typeface="Arial" panose="020B0604020202020204" pitchFamily="34" charset="0"/>
                  <a:cs typeface="Arial" panose="020B0604020202020204" pitchFamily="34" charset="0"/>
                </a:rPr>
                <a:t>(CD)</a:t>
              </a:r>
            </a:p>
          </p:txBody>
        </p:sp>
        <p:sp>
          <p:nvSpPr>
            <p:cNvPr id="261" name="TextBox 260">
              <a:extLst>
                <a:ext uri="{FF2B5EF4-FFF2-40B4-BE49-F238E27FC236}">
                  <a16:creationId xmlns:a16="http://schemas.microsoft.com/office/drawing/2014/main" id="{97E5E4F8-E41E-7745-899F-3DD450F6D58F}"/>
                </a:ext>
              </a:extLst>
            </p:cNvPr>
            <p:cNvSpPr txBox="1"/>
            <p:nvPr/>
          </p:nvSpPr>
          <p:spPr>
            <a:xfrm>
              <a:off x="6099587" y="2522182"/>
              <a:ext cx="3385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i="1" dirty="0">
                  <a:latin typeface="Arial" panose="020B0604020202020204" pitchFamily="34" charset="0"/>
                  <a:cs typeface="Arial" panose="020B0604020202020204" pitchFamily="34" charset="0"/>
                </a:rPr>
                <a:t>(AB)</a:t>
              </a:r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598BC640-5B3D-B64B-A179-2CA7EC758EB4}"/>
                </a:ext>
              </a:extLst>
            </p:cNvPr>
            <p:cNvSpPr txBox="1"/>
            <p:nvPr/>
          </p:nvSpPr>
          <p:spPr>
            <a:xfrm>
              <a:off x="6935343" y="2522182"/>
              <a:ext cx="34817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i="1" dirty="0">
                  <a:latin typeface="Arial" panose="020B0604020202020204" pitchFamily="34" charset="0"/>
                  <a:cs typeface="Arial" panose="020B0604020202020204" pitchFamily="34" charset="0"/>
                </a:rPr>
                <a:t>(CD)</a:t>
              </a:r>
            </a:p>
          </p:txBody>
        </p:sp>
        <p:sp>
          <p:nvSpPr>
            <p:cNvPr id="263" name="TextBox 262">
              <a:extLst>
                <a:ext uri="{FF2B5EF4-FFF2-40B4-BE49-F238E27FC236}">
                  <a16:creationId xmlns:a16="http://schemas.microsoft.com/office/drawing/2014/main" id="{B28608AD-1CF3-2E44-B4B2-44BE0801D36A}"/>
                </a:ext>
              </a:extLst>
            </p:cNvPr>
            <p:cNvSpPr txBox="1"/>
            <p:nvPr/>
          </p:nvSpPr>
          <p:spPr>
            <a:xfrm>
              <a:off x="7841041" y="2522182"/>
              <a:ext cx="29206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i="1" dirty="0">
                  <a:latin typeface="Arial" panose="020B0604020202020204" pitchFamily="34" charset="0"/>
                  <a:cs typeface="Arial" panose="020B0604020202020204" pitchFamily="34" charset="0"/>
                </a:rPr>
                <a:t>(D)</a:t>
              </a:r>
            </a:p>
          </p:txBody>
        </p:sp>
        <p:sp>
          <p:nvSpPr>
            <p:cNvPr id="264" name="TextBox 263">
              <a:extLst>
                <a:ext uri="{FF2B5EF4-FFF2-40B4-BE49-F238E27FC236}">
                  <a16:creationId xmlns:a16="http://schemas.microsoft.com/office/drawing/2014/main" id="{1A643C98-8D28-5D40-92F0-957F83C6C88A}"/>
                </a:ext>
              </a:extLst>
            </p:cNvPr>
            <p:cNvSpPr txBox="1"/>
            <p:nvPr/>
          </p:nvSpPr>
          <p:spPr>
            <a:xfrm>
              <a:off x="8634256" y="2522182"/>
              <a:ext cx="34336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i="1" dirty="0">
                  <a:latin typeface="Arial" panose="020B0604020202020204" pitchFamily="34" charset="0"/>
                  <a:cs typeface="Arial" panose="020B0604020202020204" pitchFamily="34" charset="0"/>
                </a:rPr>
                <a:t>(BC)</a:t>
              </a:r>
            </a:p>
          </p:txBody>
        </p:sp>
        <p:sp>
          <p:nvSpPr>
            <p:cNvPr id="265" name="TextBox 264">
              <a:extLst>
                <a:ext uri="{FF2B5EF4-FFF2-40B4-BE49-F238E27FC236}">
                  <a16:creationId xmlns:a16="http://schemas.microsoft.com/office/drawing/2014/main" id="{9BAC1B60-F1B7-1849-BDE9-8F5CC0BEF01E}"/>
                </a:ext>
              </a:extLst>
            </p:cNvPr>
            <p:cNvSpPr txBox="1"/>
            <p:nvPr/>
          </p:nvSpPr>
          <p:spPr>
            <a:xfrm>
              <a:off x="9477460" y="2522182"/>
              <a:ext cx="34817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i="1" dirty="0">
                  <a:latin typeface="Arial" panose="020B0604020202020204" pitchFamily="34" charset="0"/>
                  <a:cs typeface="Arial" panose="020B0604020202020204" pitchFamily="34" charset="0"/>
                </a:rPr>
                <a:t>(CD)</a:t>
              </a:r>
            </a:p>
          </p:txBody>
        </p:sp>
        <p:sp>
          <p:nvSpPr>
            <p:cNvPr id="640" name="Rectangle 639">
              <a:extLst>
                <a:ext uri="{FF2B5EF4-FFF2-40B4-BE49-F238E27FC236}">
                  <a16:creationId xmlns:a16="http://schemas.microsoft.com/office/drawing/2014/main" id="{70039D34-38DC-9E44-829C-2D6A5BBF5BBE}"/>
                </a:ext>
              </a:extLst>
            </p:cNvPr>
            <p:cNvSpPr/>
            <p:nvPr/>
          </p:nvSpPr>
          <p:spPr>
            <a:xfrm>
              <a:off x="615943" y="2516459"/>
              <a:ext cx="743939" cy="190499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377" name="TextBox 376">
              <a:extLst>
                <a:ext uri="{FF2B5EF4-FFF2-40B4-BE49-F238E27FC236}">
                  <a16:creationId xmlns:a16="http://schemas.microsoft.com/office/drawing/2014/main" id="{53F68DDC-4705-FC4D-A89A-C534639CD279}"/>
                </a:ext>
              </a:extLst>
            </p:cNvPr>
            <p:cNvSpPr txBox="1"/>
            <p:nvPr/>
          </p:nvSpPr>
          <p:spPr>
            <a:xfrm>
              <a:off x="674778" y="2288846"/>
              <a:ext cx="60785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dirty="0">
                  <a:latin typeface="Arial" panose="020B0604020202020204" pitchFamily="34" charset="0"/>
                  <a:cs typeface="Arial" panose="020B0604020202020204" pitchFamily="34" charset="0"/>
                </a:rPr>
                <a:t>UHI 329</a:t>
              </a:r>
            </a:p>
          </p:txBody>
        </p:sp>
        <p:sp>
          <p:nvSpPr>
            <p:cNvPr id="644" name="Rectangle 643">
              <a:extLst>
                <a:ext uri="{FF2B5EF4-FFF2-40B4-BE49-F238E27FC236}">
                  <a16:creationId xmlns:a16="http://schemas.microsoft.com/office/drawing/2014/main" id="{9B4DFABF-AB37-2A4D-8B04-B5665F9DACE3}"/>
                </a:ext>
              </a:extLst>
            </p:cNvPr>
            <p:cNvSpPr/>
            <p:nvPr/>
          </p:nvSpPr>
          <p:spPr>
            <a:xfrm>
              <a:off x="1463296" y="2516459"/>
              <a:ext cx="743939" cy="190499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378" name="TextBox 377">
              <a:extLst>
                <a:ext uri="{FF2B5EF4-FFF2-40B4-BE49-F238E27FC236}">
                  <a16:creationId xmlns:a16="http://schemas.microsoft.com/office/drawing/2014/main" id="{91C41E8B-A56F-1048-81AB-BB341824AA7B}"/>
                </a:ext>
              </a:extLst>
            </p:cNvPr>
            <p:cNvSpPr txBox="1"/>
            <p:nvPr/>
          </p:nvSpPr>
          <p:spPr>
            <a:xfrm>
              <a:off x="1493452" y="2288846"/>
              <a:ext cx="67197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dirty="0">
                  <a:latin typeface="Arial" panose="020B0604020202020204" pitchFamily="34" charset="0"/>
                  <a:cs typeface="Arial" panose="020B0604020202020204" pitchFamily="34" charset="0"/>
                </a:rPr>
                <a:t>UHI 1090</a:t>
              </a:r>
            </a:p>
          </p:txBody>
        </p:sp>
        <p:sp>
          <p:nvSpPr>
            <p:cNvPr id="648" name="Rectangle 647">
              <a:extLst>
                <a:ext uri="{FF2B5EF4-FFF2-40B4-BE49-F238E27FC236}">
                  <a16:creationId xmlns:a16="http://schemas.microsoft.com/office/drawing/2014/main" id="{9C04D839-3384-394B-8416-E351CED07213}"/>
                </a:ext>
              </a:extLst>
            </p:cNvPr>
            <p:cNvSpPr/>
            <p:nvPr/>
          </p:nvSpPr>
          <p:spPr>
            <a:xfrm>
              <a:off x="2310649" y="2516459"/>
              <a:ext cx="743939" cy="190499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379" name="TextBox 378">
              <a:extLst>
                <a:ext uri="{FF2B5EF4-FFF2-40B4-BE49-F238E27FC236}">
                  <a16:creationId xmlns:a16="http://schemas.microsoft.com/office/drawing/2014/main" id="{E8D911FF-9AA4-6F4C-AB3E-35039C728E5F}"/>
                </a:ext>
              </a:extLst>
            </p:cNvPr>
            <p:cNvSpPr txBox="1"/>
            <p:nvPr/>
          </p:nvSpPr>
          <p:spPr>
            <a:xfrm>
              <a:off x="2354279" y="2288846"/>
              <a:ext cx="67197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dirty="0">
                  <a:latin typeface="Arial" panose="020B0604020202020204" pitchFamily="34" charset="0"/>
                  <a:cs typeface="Arial" panose="020B0604020202020204" pitchFamily="34" charset="0"/>
                </a:rPr>
                <a:t>UHI 1609</a:t>
              </a:r>
            </a:p>
          </p:txBody>
        </p:sp>
        <p:sp>
          <p:nvSpPr>
            <p:cNvPr id="652" name="Rectangle 651">
              <a:extLst>
                <a:ext uri="{FF2B5EF4-FFF2-40B4-BE49-F238E27FC236}">
                  <a16:creationId xmlns:a16="http://schemas.microsoft.com/office/drawing/2014/main" id="{02CFA39E-8CCF-814D-8A8D-CF2282439267}"/>
                </a:ext>
              </a:extLst>
            </p:cNvPr>
            <p:cNvSpPr/>
            <p:nvPr/>
          </p:nvSpPr>
          <p:spPr>
            <a:xfrm>
              <a:off x="3158002" y="2516459"/>
              <a:ext cx="743939" cy="190499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380" name="TextBox 379">
              <a:extLst>
                <a:ext uri="{FF2B5EF4-FFF2-40B4-BE49-F238E27FC236}">
                  <a16:creationId xmlns:a16="http://schemas.microsoft.com/office/drawing/2014/main" id="{E3817B31-7610-5741-9775-277AB594AF4D}"/>
                </a:ext>
              </a:extLst>
            </p:cNvPr>
            <p:cNvSpPr txBox="1"/>
            <p:nvPr/>
          </p:nvSpPr>
          <p:spPr>
            <a:xfrm>
              <a:off x="3193657" y="2288846"/>
              <a:ext cx="67197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dirty="0">
                  <a:latin typeface="Arial" panose="020B0604020202020204" pitchFamily="34" charset="0"/>
                  <a:cs typeface="Arial" panose="020B0604020202020204" pitchFamily="34" charset="0"/>
                </a:rPr>
                <a:t>UHI 1633</a:t>
              </a:r>
            </a:p>
          </p:txBody>
        </p:sp>
        <p:sp>
          <p:nvSpPr>
            <p:cNvPr id="656" name="Rectangle 655">
              <a:extLst>
                <a:ext uri="{FF2B5EF4-FFF2-40B4-BE49-F238E27FC236}">
                  <a16:creationId xmlns:a16="http://schemas.microsoft.com/office/drawing/2014/main" id="{202382BB-DF9A-2843-9725-0F001AABA5F5}"/>
                </a:ext>
              </a:extLst>
            </p:cNvPr>
            <p:cNvSpPr/>
            <p:nvPr/>
          </p:nvSpPr>
          <p:spPr>
            <a:xfrm>
              <a:off x="4005355" y="2516459"/>
              <a:ext cx="743939" cy="190499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 dirty="0"/>
            </a:p>
          </p:txBody>
        </p:sp>
        <p:sp>
          <p:nvSpPr>
            <p:cNvPr id="381" name="TextBox 380">
              <a:extLst>
                <a:ext uri="{FF2B5EF4-FFF2-40B4-BE49-F238E27FC236}">
                  <a16:creationId xmlns:a16="http://schemas.microsoft.com/office/drawing/2014/main" id="{CBBB0531-8747-E246-A7A7-6F1569091A64}"/>
                </a:ext>
              </a:extLst>
            </p:cNvPr>
            <p:cNvSpPr txBox="1"/>
            <p:nvPr/>
          </p:nvSpPr>
          <p:spPr>
            <a:xfrm>
              <a:off x="4043401" y="2288846"/>
              <a:ext cx="67197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dirty="0">
                  <a:latin typeface="Arial" panose="020B0604020202020204" pitchFamily="34" charset="0"/>
                  <a:cs typeface="Arial" panose="020B0604020202020204" pitchFamily="34" charset="0"/>
                </a:rPr>
                <a:t>UHI 1667</a:t>
              </a:r>
            </a:p>
          </p:txBody>
        </p:sp>
        <p:sp>
          <p:nvSpPr>
            <p:cNvPr id="453" name="TextBox 452">
              <a:extLst>
                <a:ext uri="{FF2B5EF4-FFF2-40B4-BE49-F238E27FC236}">
                  <a16:creationId xmlns:a16="http://schemas.microsoft.com/office/drawing/2014/main" id="{C6B18D5E-FE2F-C14F-80AF-95B7B35A1F6F}"/>
                </a:ext>
              </a:extLst>
            </p:cNvPr>
            <p:cNvSpPr txBox="1"/>
            <p:nvPr/>
          </p:nvSpPr>
          <p:spPr>
            <a:xfrm>
              <a:off x="495669" y="4466617"/>
              <a:ext cx="4360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454" name="TextBox 453">
              <a:extLst>
                <a:ext uri="{FF2B5EF4-FFF2-40B4-BE49-F238E27FC236}">
                  <a16:creationId xmlns:a16="http://schemas.microsoft.com/office/drawing/2014/main" id="{74C015D8-84AA-D74D-AB95-20DE994CD4C0}"/>
                </a:ext>
              </a:extLst>
            </p:cNvPr>
            <p:cNvSpPr txBox="1"/>
            <p:nvPr/>
          </p:nvSpPr>
          <p:spPr>
            <a:xfrm>
              <a:off x="1134549" y="4466617"/>
              <a:ext cx="3000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</a:p>
          </p:txBody>
        </p:sp>
        <p:sp>
          <p:nvSpPr>
            <p:cNvPr id="455" name="TextBox 454">
              <a:extLst>
                <a:ext uri="{FF2B5EF4-FFF2-40B4-BE49-F238E27FC236}">
                  <a16:creationId xmlns:a16="http://schemas.microsoft.com/office/drawing/2014/main" id="{99220256-42F0-3D45-8113-7078687A94D3}"/>
                </a:ext>
              </a:extLst>
            </p:cNvPr>
            <p:cNvSpPr txBox="1"/>
            <p:nvPr/>
          </p:nvSpPr>
          <p:spPr>
            <a:xfrm>
              <a:off x="877519" y="4466617"/>
              <a:ext cx="24237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cxnSp>
          <p:nvCxnSpPr>
            <p:cNvPr id="456" name="Straight Connector 455">
              <a:extLst>
                <a:ext uri="{FF2B5EF4-FFF2-40B4-BE49-F238E27FC236}">
                  <a16:creationId xmlns:a16="http://schemas.microsoft.com/office/drawing/2014/main" id="{9FE7A858-C9BD-5F43-8904-D06C83E1D592}"/>
                </a:ext>
              </a:extLst>
            </p:cNvPr>
            <p:cNvCxnSpPr/>
            <p:nvPr/>
          </p:nvCxnSpPr>
          <p:spPr>
            <a:xfrm>
              <a:off x="712192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7" name="Straight Connector 456">
              <a:extLst>
                <a:ext uri="{FF2B5EF4-FFF2-40B4-BE49-F238E27FC236}">
                  <a16:creationId xmlns:a16="http://schemas.microsoft.com/office/drawing/2014/main" id="{B3160D6A-E338-AF41-9A76-F27FB8B17F2D}"/>
                </a:ext>
              </a:extLst>
            </p:cNvPr>
            <p:cNvCxnSpPr/>
            <p:nvPr/>
          </p:nvCxnSpPr>
          <p:spPr>
            <a:xfrm>
              <a:off x="997808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8" name="Straight Connector 457">
              <a:extLst>
                <a:ext uri="{FF2B5EF4-FFF2-40B4-BE49-F238E27FC236}">
                  <a16:creationId xmlns:a16="http://schemas.microsoft.com/office/drawing/2014/main" id="{94DAD24E-59DA-F94D-A097-B4FEE529C24F}"/>
                </a:ext>
              </a:extLst>
            </p:cNvPr>
            <p:cNvCxnSpPr/>
            <p:nvPr/>
          </p:nvCxnSpPr>
          <p:spPr>
            <a:xfrm>
              <a:off x="1283424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6" name="TextBox 475">
              <a:extLst>
                <a:ext uri="{FF2B5EF4-FFF2-40B4-BE49-F238E27FC236}">
                  <a16:creationId xmlns:a16="http://schemas.microsoft.com/office/drawing/2014/main" id="{988032DA-D31D-6742-B6D7-FDB4AE7DECAF}"/>
                </a:ext>
              </a:extLst>
            </p:cNvPr>
            <p:cNvSpPr txBox="1"/>
            <p:nvPr/>
          </p:nvSpPr>
          <p:spPr>
            <a:xfrm>
              <a:off x="1343394" y="4466617"/>
              <a:ext cx="4360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477" name="TextBox 476">
              <a:extLst>
                <a:ext uri="{FF2B5EF4-FFF2-40B4-BE49-F238E27FC236}">
                  <a16:creationId xmlns:a16="http://schemas.microsoft.com/office/drawing/2014/main" id="{62995589-D42D-304B-8CE8-EC6552C134ED}"/>
                </a:ext>
              </a:extLst>
            </p:cNvPr>
            <p:cNvSpPr txBox="1"/>
            <p:nvPr/>
          </p:nvSpPr>
          <p:spPr>
            <a:xfrm>
              <a:off x="1982274" y="4466617"/>
              <a:ext cx="3000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</a:p>
          </p:txBody>
        </p:sp>
        <p:sp>
          <p:nvSpPr>
            <p:cNvPr id="478" name="TextBox 477">
              <a:extLst>
                <a:ext uri="{FF2B5EF4-FFF2-40B4-BE49-F238E27FC236}">
                  <a16:creationId xmlns:a16="http://schemas.microsoft.com/office/drawing/2014/main" id="{9F270267-4A7F-214C-B187-1C52D723AC61}"/>
                </a:ext>
              </a:extLst>
            </p:cNvPr>
            <p:cNvSpPr txBox="1"/>
            <p:nvPr/>
          </p:nvSpPr>
          <p:spPr>
            <a:xfrm>
              <a:off x="1725244" y="4466617"/>
              <a:ext cx="24237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cxnSp>
          <p:nvCxnSpPr>
            <p:cNvPr id="479" name="Straight Connector 478">
              <a:extLst>
                <a:ext uri="{FF2B5EF4-FFF2-40B4-BE49-F238E27FC236}">
                  <a16:creationId xmlns:a16="http://schemas.microsoft.com/office/drawing/2014/main" id="{A8803B11-D993-5E4C-B2F0-6B3539A4B8C5}"/>
                </a:ext>
              </a:extLst>
            </p:cNvPr>
            <p:cNvCxnSpPr/>
            <p:nvPr/>
          </p:nvCxnSpPr>
          <p:spPr>
            <a:xfrm>
              <a:off x="1559917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0" name="Straight Connector 479">
              <a:extLst>
                <a:ext uri="{FF2B5EF4-FFF2-40B4-BE49-F238E27FC236}">
                  <a16:creationId xmlns:a16="http://schemas.microsoft.com/office/drawing/2014/main" id="{9D0B9912-CE9F-ED4C-AFA4-22B2DEF88836}"/>
                </a:ext>
              </a:extLst>
            </p:cNvPr>
            <p:cNvCxnSpPr/>
            <p:nvPr/>
          </p:nvCxnSpPr>
          <p:spPr>
            <a:xfrm>
              <a:off x="1845533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1" name="Straight Connector 480">
              <a:extLst>
                <a:ext uri="{FF2B5EF4-FFF2-40B4-BE49-F238E27FC236}">
                  <a16:creationId xmlns:a16="http://schemas.microsoft.com/office/drawing/2014/main" id="{A3F77DDE-725A-6148-BA17-D579A48C5724}"/>
                </a:ext>
              </a:extLst>
            </p:cNvPr>
            <p:cNvCxnSpPr/>
            <p:nvPr/>
          </p:nvCxnSpPr>
          <p:spPr>
            <a:xfrm>
              <a:off x="2131149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9" name="TextBox 488">
              <a:extLst>
                <a:ext uri="{FF2B5EF4-FFF2-40B4-BE49-F238E27FC236}">
                  <a16:creationId xmlns:a16="http://schemas.microsoft.com/office/drawing/2014/main" id="{D921FA2E-DA60-BC4A-B328-800FAC70A0F6}"/>
                </a:ext>
              </a:extLst>
            </p:cNvPr>
            <p:cNvSpPr txBox="1"/>
            <p:nvPr/>
          </p:nvSpPr>
          <p:spPr>
            <a:xfrm>
              <a:off x="2191119" y="4466617"/>
              <a:ext cx="4360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491" name="TextBox 490">
              <a:extLst>
                <a:ext uri="{FF2B5EF4-FFF2-40B4-BE49-F238E27FC236}">
                  <a16:creationId xmlns:a16="http://schemas.microsoft.com/office/drawing/2014/main" id="{B97204A8-3FFA-AD43-8BD6-DBB58064B75F}"/>
                </a:ext>
              </a:extLst>
            </p:cNvPr>
            <p:cNvSpPr txBox="1"/>
            <p:nvPr/>
          </p:nvSpPr>
          <p:spPr>
            <a:xfrm>
              <a:off x="2829999" y="4466617"/>
              <a:ext cx="3000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</a:p>
          </p:txBody>
        </p:sp>
        <p:sp>
          <p:nvSpPr>
            <p:cNvPr id="492" name="TextBox 491">
              <a:extLst>
                <a:ext uri="{FF2B5EF4-FFF2-40B4-BE49-F238E27FC236}">
                  <a16:creationId xmlns:a16="http://schemas.microsoft.com/office/drawing/2014/main" id="{450A3442-5A28-1240-AED3-AAB7D1AF4091}"/>
                </a:ext>
              </a:extLst>
            </p:cNvPr>
            <p:cNvSpPr txBox="1"/>
            <p:nvPr/>
          </p:nvSpPr>
          <p:spPr>
            <a:xfrm>
              <a:off x="2572969" y="4466617"/>
              <a:ext cx="24237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cxnSp>
          <p:nvCxnSpPr>
            <p:cNvPr id="493" name="Straight Connector 492">
              <a:extLst>
                <a:ext uri="{FF2B5EF4-FFF2-40B4-BE49-F238E27FC236}">
                  <a16:creationId xmlns:a16="http://schemas.microsoft.com/office/drawing/2014/main" id="{6FC40072-0C32-8F40-A1FF-75FA4CE33135}"/>
                </a:ext>
              </a:extLst>
            </p:cNvPr>
            <p:cNvCxnSpPr/>
            <p:nvPr/>
          </p:nvCxnSpPr>
          <p:spPr>
            <a:xfrm>
              <a:off x="2407642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5" name="Straight Connector 494">
              <a:extLst>
                <a:ext uri="{FF2B5EF4-FFF2-40B4-BE49-F238E27FC236}">
                  <a16:creationId xmlns:a16="http://schemas.microsoft.com/office/drawing/2014/main" id="{D66ECF22-8FEA-214F-BF1D-7EFA84F265C2}"/>
                </a:ext>
              </a:extLst>
            </p:cNvPr>
            <p:cNvCxnSpPr/>
            <p:nvPr/>
          </p:nvCxnSpPr>
          <p:spPr>
            <a:xfrm>
              <a:off x="2693258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6" name="Straight Connector 495">
              <a:extLst>
                <a:ext uri="{FF2B5EF4-FFF2-40B4-BE49-F238E27FC236}">
                  <a16:creationId xmlns:a16="http://schemas.microsoft.com/office/drawing/2014/main" id="{36F596DE-99FB-C140-A175-17F495AE953C}"/>
                </a:ext>
              </a:extLst>
            </p:cNvPr>
            <p:cNvCxnSpPr/>
            <p:nvPr/>
          </p:nvCxnSpPr>
          <p:spPr>
            <a:xfrm>
              <a:off x="2978874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8" name="TextBox 507">
              <a:extLst>
                <a:ext uri="{FF2B5EF4-FFF2-40B4-BE49-F238E27FC236}">
                  <a16:creationId xmlns:a16="http://schemas.microsoft.com/office/drawing/2014/main" id="{D5519281-3EDA-274C-B651-2D29737FCF7F}"/>
                </a:ext>
              </a:extLst>
            </p:cNvPr>
            <p:cNvSpPr txBox="1"/>
            <p:nvPr/>
          </p:nvSpPr>
          <p:spPr>
            <a:xfrm>
              <a:off x="3038844" y="4466617"/>
              <a:ext cx="4360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509" name="TextBox 508">
              <a:extLst>
                <a:ext uri="{FF2B5EF4-FFF2-40B4-BE49-F238E27FC236}">
                  <a16:creationId xmlns:a16="http://schemas.microsoft.com/office/drawing/2014/main" id="{6B6E6BD2-EFD6-504E-94A7-E9299A605999}"/>
                </a:ext>
              </a:extLst>
            </p:cNvPr>
            <p:cNvSpPr txBox="1"/>
            <p:nvPr/>
          </p:nvSpPr>
          <p:spPr>
            <a:xfrm>
              <a:off x="3677724" y="4466617"/>
              <a:ext cx="3000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</a:p>
          </p:txBody>
        </p:sp>
        <p:sp>
          <p:nvSpPr>
            <p:cNvPr id="510" name="TextBox 509">
              <a:extLst>
                <a:ext uri="{FF2B5EF4-FFF2-40B4-BE49-F238E27FC236}">
                  <a16:creationId xmlns:a16="http://schemas.microsoft.com/office/drawing/2014/main" id="{7C87B71F-145A-9E4E-A81B-E3ED63E64497}"/>
                </a:ext>
              </a:extLst>
            </p:cNvPr>
            <p:cNvSpPr txBox="1"/>
            <p:nvPr/>
          </p:nvSpPr>
          <p:spPr>
            <a:xfrm>
              <a:off x="3420694" y="4466617"/>
              <a:ext cx="24237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cxnSp>
          <p:nvCxnSpPr>
            <p:cNvPr id="511" name="Straight Connector 510">
              <a:extLst>
                <a:ext uri="{FF2B5EF4-FFF2-40B4-BE49-F238E27FC236}">
                  <a16:creationId xmlns:a16="http://schemas.microsoft.com/office/drawing/2014/main" id="{A7547658-4395-F443-B6F4-839234ECC2D3}"/>
                </a:ext>
              </a:extLst>
            </p:cNvPr>
            <p:cNvCxnSpPr/>
            <p:nvPr/>
          </p:nvCxnSpPr>
          <p:spPr>
            <a:xfrm>
              <a:off x="3255367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2" name="Straight Connector 511">
              <a:extLst>
                <a:ext uri="{FF2B5EF4-FFF2-40B4-BE49-F238E27FC236}">
                  <a16:creationId xmlns:a16="http://schemas.microsoft.com/office/drawing/2014/main" id="{47EAC904-84BF-F84C-A855-9A45680A7E5C}"/>
                </a:ext>
              </a:extLst>
            </p:cNvPr>
            <p:cNvCxnSpPr/>
            <p:nvPr/>
          </p:nvCxnSpPr>
          <p:spPr>
            <a:xfrm>
              <a:off x="3540983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3" name="Straight Connector 512">
              <a:extLst>
                <a:ext uri="{FF2B5EF4-FFF2-40B4-BE49-F238E27FC236}">
                  <a16:creationId xmlns:a16="http://schemas.microsoft.com/office/drawing/2014/main" id="{C609C847-81E8-FD43-AD59-E935D2844E87}"/>
                </a:ext>
              </a:extLst>
            </p:cNvPr>
            <p:cNvCxnSpPr/>
            <p:nvPr/>
          </p:nvCxnSpPr>
          <p:spPr>
            <a:xfrm>
              <a:off x="3826599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2" name="TextBox 521">
              <a:extLst>
                <a:ext uri="{FF2B5EF4-FFF2-40B4-BE49-F238E27FC236}">
                  <a16:creationId xmlns:a16="http://schemas.microsoft.com/office/drawing/2014/main" id="{4D3F361A-3F5D-9841-B704-E547362E1BE6}"/>
                </a:ext>
              </a:extLst>
            </p:cNvPr>
            <p:cNvSpPr txBox="1"/>
            <p:nvPr/>
          </p:nvSpPr>
          <p:spPr>
            <a:xfrm>
              <a:off x="3885535" y="4466617"/>
              <a:ext cx="4360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523" name="TextBox 522">
              <a:extLst>
                <a:ext uri="{FF2B5EF4-FFF2-40B4-BE49-F238E27FC236}">
                  <a16:creationId xmlns:a16="http://schemas.microsoft.com/office/drawing/2014/main" id="{E17AB949-43F1-0044-B452-C54C894126C6}"/>
                </a:ext>
              </a:extLst>
            </p:cNvPr>
            <p:cNvSpPr txBox="1"/>
            <p:nvPr/>
          </p:nvSpPr>
          <p:spPr>
            <a:xfrm>
              <a:off x="4524415" y="4466617"/>
              <a:ext cx="3000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18</a:t>
              </a:r>
            </a:p>
          </p:txBody>
        </p:sp>
        <p:sp>
          <p:nvSpPr>
            <p:cNvPr id="525" name="TextBox 524">
              <a:extLst>
                <a:ext uri="{FF2B5EF4-FFF2-40B4-BE49-F238E27FC236}">
                  <a16:creationId xmlns:a16="http://schemas.microsoft.com/office/drawing/2014/main" id="{F44E6149-84C2-D04D-A944-766C54386794}"/>
                </a:ext>
              </a:extLst>
            </p:cNvPr>
            <p:cNvSpPr txBox="1"/>
            <p:nvPr/>
          </p:nvSpPr>
          <p:spPr>
            <a:xfrm>
              <a:off x="4267385" y="4466617"/>
              <a:ext cx="24237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</a:p>
          </p:txBody>
        </p:sp>
        <p:cxnSp>
          <p:nvCxnSpPr>
            <p:cNvPr id="526" name="Straight Connector 525">
              <a:extLst>
                <a:ext uri="{FF2B5EF4-FFF2-40B4-BE49-F238E27FC236}">
                  <a16:creationId xmlns:a16="http://schemas.microsoft.com/office/drawing/2014/main" id="{53504CFC-4FE2-DB4F-923F-D779718ED475}"/>
                </a:ext>
              </a:extLst>
            </p:cNvPr>
            <p:cNvCxnSpPr/>
            <p:nvPr/>
          </p:nvCxnSpPr>
          <p:spPr>
            <a:xfrm>
              <a:off x="4102058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9" name="Straight Connector 528">
              <a:extLst>
                <a:ext uri="{FF2B5EF4-FFF2-40B4-BE49-F238E27FC236}">
                  <a16:creationId xmlns:a16="http://schemas.microsoft.com/office/drawing/2014/main" id="{645430C0-8DF1-494D-B7A7-D5B66310F059}"/>
                </a:ext>
              </a:extLst>
            </p:cNvPr>
            <p:cNvCxnSpPr/>
            <p:nvPr/>
          </p:nvCxnSpPr>
          <p:spPr>
            <a:xfrm>
              <a:off x="4387674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0" name="Straight Connector 529">
              <a:extLst>
                <a:ext uri="{FF2B5EF4-FFF2-40B4-BE49-F238E27FC236}">
                  <a16:creationId xmlns:a16="http://schemas.microsoft.com/office/drawing/2014/main" id="{F0831F7F-7DF7-F140-A796-236989D8286E}"/>
                </a:ext>
              </a:extLst>
            </p:cNvPr>
            <p:cNvCxnSpPr/>
            <p:nvPr/>
          </p:nvCxnSpPr>
          <p:spPr>
            <a:xfrm>
              <a:off x="4673290" y="4420933"/>
              <a:ext cx="0" cy="720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2" name="TextBox 531">
              <a:extLst>
                <a:ext uri="{FF2B5EF4-FFF2-40B4-BE49-F238E27FC236}">
                  <a16:creationId xmlns:a16="http://schemas.microsoft.com/office/drawing/2014/main" id="{E1C4C96B-A8A1-794D-ADF7-A4E5CD6C8BC8}"/>
                </a:ext>
              </a:extLst>
            </p:cNvPr>
            <p:cNvSpPr txBox="1"/>
            <p:nvPr/>
          </p:nvSpPr>
          <p:spPr>
            <a:xfrm>
              <a:off x="2257843" y="1916816"/>
              <a:ext cx="87075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900" dirty="0">
                  <a:latin typeface="Arial" panose="020B0604020202020204" pitchFamily="34" charset="0"/>
                  <a:cs typeface="Arial" panose="020B0604020202020204" pitchFamily="34" charset="0"/>
                </a:rPr>
                <a:t>MDR isolates</a:t>
              </a: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E98947F-4E0E-834B-AB04-6617C927DA6E}"/>
                </a:ext>
              </a:extLst>
            </p:cNvPr>
            <p:cNvCxnSpPr>
              <a:cxnSpLocks/>
            </p:cNvCxnSpPr>
            <p:nvPr/>
          </p:nvCxnSpPr>
          <p:spPr>
            <a:xfrm>
              <a:off x="612954" y="2221748"/>
              <a:ext cx="413497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85F9D929-370A-7743-B398-557A0099F426}"/>
                </a:ext>
              </a:extLst>
            </p:cNvPr>
            <p:cNvSpPr txBox="1"/>
            <p:nvPr/>
          </p:nvSpPr>
          <p:spPr>
            <a:xfrm>
              <a:off x="1023156" y="2522182"/>
              <a:ext cx="33374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i="1" dirty="0">
                  <a:latin typeface="Arial" panose="020B0604020202020204" pitchFamily="34" charset="0"/>
                  <a:cs typeface="Arial" panose="020B0604020202020204" pitchFamily="34" charset="0"/>
                </a:rPr>
                <a:t>(EF)</a:t>
              </a:r>
            </a:p>
          </p:txBody>
        </p:sp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BA6D2CF6-ACEE-594C-8F07-C2C394517A1F}"/>
                </a:ext>
              </a:extLst>
            </p:cNvPr>
            <p:cNvSpPr txBox="1"/>
            <p:nvPr/>
          </p:nvSpPr>
          <p:spPr>
            <a:xfrm>
              <a:off x="1920009" y="2522182"/>
              <a:ext cx="28725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i="1" dirty="0">
                  <a:latin typeface="Arial" panose="020B0604020202020204" pitchFamily="34" charset="0"/>
                  <a:cs typeface="Arial" panose="020B0604020202020204" pitchFamily="34" charset="0"/>
                </a:rPr>
                <a:t>(A)</a:t>
              </a:r>
            </a:p>
          </p:txBody>
        </p:sp>
        <p:sp>
          <p:nvSpPr>
            <p:cNvPr id="268" name="TextBox 267">
              <a:extLst>
                <a:ext uri="{FF2B5EF4-FFF2-40B4-BE49-F238E27FC236}">
                  <a16:creationId xmlns:a16="http://schemas.microsoft.com/office/drawing/2014/main" id="{D2827FE6-3841-004D-8DBF-B16734EE29DC}"/>
                </a:ext>
              </a:extLst>
            </p:cNvPr>
            <p:cNvSpPr txBox="1"/>
            <p:nvPr/>
          </p:nvSpPr>
          <p:spPr>
            <a:xfrm>
              <a:off x="2767734" y="2522182"/>
              <a:ext cx="28725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i="1" dirty="0">
                  <a:latin typeface="Arial" panose="020B0604020202020204" pitchFamily="34" charset="0"/>
                  <a:cs typeface="Arial" panose="020B0604020202020204" pitchFamily="34" charset="0"/>
                </a:rPr>
                <a:t>(E)</a:t>
              </a:r>
            </a:p>
          </p:txBody>
        </p:sp>
        <p:sp>
          <p:nvSpPr>
            <p:cNvPr id="269" name="TextBox 268">
              <a:extLst>
                <a:ext uri="{FF2B5EF4-FFF2-40B4-BE49-F238E27FC236}">
                  <a16:creationId xmlns:a16="http://schemas.microsoft.com/office/drawing/2014/main" id="{DAABD52B-ED19-D743-A93B-43D11D7D6BC6}"/>
                </a:ext>
              </a:extLst>
            </p:cNvPr>
            <p:cNvSpPr txBox="1"/>
            <p:nvPr/>
          </p:nvSpPr>
          <p:spPr>
            <a:xfrm>
              <a:off x="3499029" y="2522182"/>
              <a:ext cx="39946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i="1" dirty="0">
                  <a:latin typeface="Arial" panose="020B0604020202020204" pitchFamily="34" charset="0"/>
                  <a:cs typeface="Arial" panose="020B0604020202020204" pitchFamily="34" charset="0"/>
                </a:rPr>
                <a:t>(CDE)</a:t>
              </a:r>
            </a:p>
          </p:txBody>
        </p:sp>
        <p:sp>
          <p:nvSpPr>
            <p:cNvPr id="270" name="TextBox 269">
              <a:extLst>
                <a:ext uri="{FF2B5EF4-FFF2-40B4-BE49-F238E27FC236}">
                  <a16:creationId xmlns:a16="http://schemas.microsoft.com/office/drawing/2014/main" id="{8BF8F2CA-936A-794B-A54F-B5C8D9B97388}"/>
                </a:ext>
              </a:extLst>
            </p:cNvPr>
            <p:cNvSpPr txBox="1"/>
            <p:nvPr/>
          </p:nvSpPr>
          <p:spPr>
            <a:xfrm>
              <a:off x="4406047" y="2522182"/>
              <a:ext cx="3385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i="1" dirty="0">
                  <a:latin typeface="Arial" panose="020B0604020202020204" pitchFamily="34" charset="0"/>
                  <a:cs typeface="Arial" panose="020B0604020202020204" pitchFamily="34" charset="0"/>
                </a:rPr>
                <a:t>(AB)</a:t>
              </a:r>
            </a:p>
          </p:txBody>
        </p:sp>
        <p:sp>
          <p:nvSpPr>
            <p:cNvPr id="461" name="Oval 460">
              <a:extLst>
                <a:ext uri="{FF2B5EF4-FFF2-40B4-BE49-F238E27FC236}">
                  <a16:creationId xmlns:a16="http://schemas.microsoft.com/office/drawing/2014/main" id="{CD0824E5-2AB8-994E-A6B4-24BEF149BE65}"/>
                </a:ext>
              </a:extLst>
            </p:cNvPr>
            <p:cNvSpPr/>
            <p:nvPr/>
          </p:nvSpPr>
          <p:spPr>
            <a:xfrm>
              <a:off x="2940667" y="4110952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397" name="Group 396">
              <a:extLst>
                <a:ext uri="{FF2B5EF4-FFF2-40B4-BE49-F238E27FC236}">
                  <a16:creationId xmlns:a16="http://schemas.microsoft.com/office/drawing/2014/main" id="{96609618-E696-8D45-89AF-650B4AE31748}"/>
                </a:ext>
              </a:extLst>
            </p:cNvPr>
            <p:cNvGrpSpPr/>
            <p:nvPr/>
          </p:nvGrpSpPr>
          <p:grpSpPr>
            <a:xfrm>
              <a:off x="9697127" y="3925480"/>
              <a:ext cx="108000" cy="108000"/>
              <a:chOff x="1229282" y="3740446"/>
              <a:chExt cx="108000" cy="342000"/>
            </a:xfrm>
          </p:grpSpPr>
          <p:cxnSp>
            <p:nvCxnSpPr>
              <p:cNvPr id="408" name="Straight Connector 407">
                <a:extLst>
                  <a:ext uri="{FF2B5EF4-FFF2-40B4-BE49-F238E27FC236}">
                    <a16:creationId xmlns:a16="http://schemas.microsoft.com/office/drawing/2014/main" id="{17227E99-F09A-F847-850F-2625C0598A80}"/>
                  </a:ext>
                </a:extLst>
              </p:cNvPr>
              <p:cNvCxnSpPr/>
              <p:nvPr/>
            </p:nvCxnSpPr>
            <p:spPr>
              <a:xfrm>
                <a:off x="1229282" y="374044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7" name="Straight Connector 606">
                <a:extLst>
                  <a:ext uri="{FF2B5EF4-FFF2-40B4-BE49-F238E27FC236}">
                    <a16:creationId xmlns:a16="http://schemas.microsoft.com/office/drawing/2014/main" id="{6E11F9FF-98FB-7B4B-9D68-9299D6A595D5}"/>
                  </a:ext>
                </a:extLst>
              </p:cNvPr>
              <p:cNvCxnSpPr/>
              <p:nvPr/>
            </p:nvCxnSpPr>
            <p:spPr>
              <a:xfrm>
                <a:off x="1229282" y="408244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8" name="Straight Connector 607">
                <a:extLst>
                  <a:ext uri="{FF2B5EF4-FFF2-40B4-BE49-F238E27FC236}">
                    <a16:creationId xmlns:a16="http://schemas.microsoft.com/office/drawing/2014/main" id="{EEFCE83C-6DCC-6244-AD74-4B1DC362EF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83282" y="3740688"/>
                <a:ext cx="0" cy="3389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09" name="Group 608">
              <a:extLst>
                <a:ext uri="{FF2B5EF4-FFF2-40B4-BE49-F238E27FC236}">
                  <a16:creationId xmlns:a16="http://schemas.microsoft.com/office/drawing/2014/main" id="{12ED8928-6256-464C-944C-EAEA308048B2}"/>
                </a:ext>
              </a:extLst>
            </p:cNvPr>
            <p:cNvGrpSpPr/>
            <p:nvPr/>
          </p:nvGrpSpPr>
          <p:grpSpPr>
            <a:xfrm>
              <a:off x="658274" y="3750855"/>
              <a:ext cx="108000" cy="90000"/>
              <a:chOff x="1229282" y="3740446"/>
              <a:chExt cx="108000" cy="342000"/>
            </a:xfrm>
          </p:grpSpPr>
          <p:cxnSp>
            <p:nvCxnSpPr>
              <p:cNvPr id="610" name="Straight Connector 609">
                <a:extLst>
                  <a:ext uri="{FF2B5EF4-FFF2-40B4-BE49-F238E27FC236}">
                    <a16:creationId xmlns:a16="http://schemas.microsoft.com/office/drawing/2014/main" id="{0933A422-4BEF-8144-A510-3592CDDFB6E7}"/>
                  </a:ext>
                </a:extLst>
              </p:cNvPr>
              <p:cNvCxnSpPr/>
              <p:nvPr/>
            </p:nvCxnSpPr>
            <p:spPr>
              <a:xfrm>
                <a:off x="1229282" y="374044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1" name="Straight Connector 610">
                <a:extLst>
                  <a:ext uri="{FF2B5EF4-FFF2-40B4-BE49-F238E27FC236}">
                    <a16:creationId xmlns:a16="http://schemas.microsoft.com/office/drawing/2014/main" id="{4C2E8CA5-CEFE-074B-B892-582C84FEDC9C}"/>
                  </a:ext>
                </a:extLst>
              </p:cNvPr>
              <p:cNvCxnSpPr/>
              <p:nvPr/>
            </p:nvCxnSpPr>
            <p:spPr>
              <a:xfrm>
                <a:off x="1229282" y="408244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2" name="Straight Connector 611">
                <a:extLst>
                  <a:ext uri="{FF2B5EF4-FFF2-40B4-BE49-F238E27FC236}">
                    <a16:creationId xmlns:a16="http://schemas.microsoft.com/office/drawing/2014/main" id="{C934F3A0-B383-0942-BC54-0C2C23B755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83282" y="3740688"/>
                <a:ext cx="0" cy="3389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3" name="Oval 612">
              <a:extLst>
                <a:ext uri="{FF2B5EF4-FFF2-40B4-BE49-F238E27FC236}">
                  <a16:creationId xmlns:a16="http://schemas.microsoft.com/office/drawing/2014/main" id="{57B37E56-B225-CF4F-AEBC-778CAE311A14}"/>
                </a:ext>
              </a:extLst>
            </p:cNvPr>
            <p:cNvSpPr/>
            <p:nvPr/>
          </p:nvSpPr>
          <p:spPr>
            <a:xfrm>
              <a:off x="959467" y="3936327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4" name="Oval 613">
              <a:extLst>
                <a:ext uri="{FF2B5EF4-FFF2-40B4-BE49-F238E27FC236}">
                  <a16:creationId xmlns:a16="http://schemas.microsoft.com/office/drawing/2014/main" id="{E6E1BC57-1249-1245-B502-A9D9AA597237}"/>
                </a:ext>
              </a:extLst>
            </p:cNvPr>
            <p:cNvSpPr/>
            <p:nvPr/>
          </p:nvSpPr>
          <p:spPr>
            <a:xfrm>
              <a:off x="2372342" y="3882352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6" name="Oval 615">
              <a:extLst>
                <a:ext uri="{FF2B5EF4-FFF2-40B4-BE49-F238E27FC236}">
                  <a16:creationId xmlns:a16="http://schemas.microsoft.com/office/drawing/2014/main" id="{C917230C-43FD-FB42-BF7E-6DDF71FC442A}"/>
                </a:ext>
              </a:extLst>
            </p:cNvPr>
            <p:cNvSpPr/>
            <p:nvPr/>
          </p:nvSpPr>
          <p:spPr>
            <a:xfrm>
              <a:off x="1248392" y="3993477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6" name="Oval 395">
              <a:extLst>
                <a:ext uri="{FF2B5EF4-FFF2-40B4-BE49-F238E27FC236}">
                  <a16:creationId xmlns:a16="http://schemas.microsoft.com/office/drawing/2014/main" id="{2F30151F-029F-7A48-BCA7-7333B2AEDEB2}"/>
                </a:ext>
              </a:extLst>
            </p:cNvPr>
            <p:cNvSpPr/>
            <p:nvPr/>
          </p:nvSpPr>
          <p:spPr>
            <a:xfrm>
              <a:off x="677696" y="3761277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7" name="Oval 616">
              <a:extLst>
                <a:ext uri="{FF2B5EF4-FFF2-40B4-BE49-F238E27FC236}">
                  <a16:creationId xmlns:a16="http://schemas.microsoft.com/office/drawing/2014/main" id="{EB9268B4-6E3F-3C43-9B72-E3163E4605B4}"/>
                </a:ext>
              </a:extLst>
            </p:cNvPr>
            <p:cNvSpPr/>
            <p:nvPr/>
          </p:nvSpPr>
          <p:spPr>
            <a:xfrm>
              <a:off x="1530967" y="3399752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8" name="Oval 617">
              <a:extLst>
                <a:ext uri="{FF2B5EF4-FFF2-40B4-BE49-F238E27FC236}">
                  <a16:creationId xmlns:a16="http://schemas.microsoft.com/office/drawing/2014/main" id="{B0F462C5-DB7C-844A-9FC4-ACB38F7A447E}"/>
                </a:ext>
              </a:extLst>
            </p:cNvPr>
            <p:cNvSpPr/>
            <p:nvPr/>
          </p:nvSpPr>
          <p:spPr>
            <a:xfrm>
              <a:off x="1810367" y="3329902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9" name="Oval 618">
              <a:extLst>
                <a:ext uri="{FF2B5EF4-FFF2-40B4-BE49-F238E27FC236}">
                  <a16:creationId xmlns:a16="http://schemas.microsoft.com/office/drawing/2014/main" id="{87C35DDB-9D34-BA4E-BE34-EC6170362E71}"/>
                </a:ext>
              </a:extLst>
            </p:cNvPr>
            <p:cNvSpPr/>
            <p:nvPr/>
          </p:nvSpPr>
          <p:spPr>
            <a:xfrm>
              <a:off x="2092942" y="3704552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0" name="Oval 619">
              <a:extLst>
                <a:ext uri="{FF2B5EF4-FFF2-40B4-BE49-F238E27FC236}">
                  <a16:creationId xmlns:a16="http://schemas.microsoft.com/office/drawing/2014/main" id="{F458E152-E355-CD4B-8845-8D991327D58B}"/>
                </a:ext>
              </a:extLst>
            </p:cNvPr>
            <p:cNvSpPr/>
            <p:nvPr/>
          </p:nvSpPr>
          <p:spPr>
            <a:xfrm>
              <a:off x="2658092" y="3907752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622" name="Group 621">
              <a:extLst>
                <a:ext uri="{FF2B5EF4-FFF2-40B4-BE49-F238E27FC236}">
                  <a16:creationId xmlns:a16="http://schemas.microsoft.com/office/drawing/2014/main" id="{B36B05D1-0AF3-3344-B5FF-9AE95F9467C7}"/>
                </a:ext>
              </a:extLst>
            </p:cNvPr>
            <p:cNvGrpSpPr/>
            <p:nvPr/>
          </p:nvGrpSpPr>
          <p:grpSpPr>
            <a:xfrm>
              <a:off x="3199861" y="3112680"/>
              <a:ext cx="108000" cy="342000"/>
              <a:chOff x="1229282" y="3740446"/>
              <a:chExt cx="108000" cy="342000"/>
            </a:xfrm>
          </p:grpSpPr>
          <p:cxnSp>
            <p:nvCxnSpPr>
              <p:cNvPr id="626" name="Straight Connector 625">
                <a:extLst>
                  <a:ext uri="{FF2B5EF4-FFF2-40B4-BE49-F238E27FC236}">
                    <a16:creationId xmlns:a16="http://schemas.microsoft.com/office/drawing/2014/main" id="{B49E0ED5-B521-5642-903A-5616EC595089}"/>
                  </a:ext>
                </a:extLst>
              </p:cNvPr>
              <p:cNvCxnSpPr/>
              <p:nvPr/>
            </p:nvCxnSpPr>
            <p:spPr>
              <a:xfrm>
                <a:off x="1229282" y="374044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7" name="Straight Connector 626">
                <a:extLst>
                  <a:ext uri="{FF2B5EF4-FFF2-40B4-BE49-F238E27FC236}">
                    <a16:creationId xmlns:a16="http://schemas.microsoft.com/office/drawing/2014/main" id="{0C7F45E3-7B32-AC4A-B0E8-2C14563C2A85}"/>
                  </a:ext>
                </a:extLst>
              </p:cNvPr>
              <p:cNvCxnSpPr/>
              <p:nvPr/>
            </p:nvCxnSpPr>
            <p:spPr>
              <a:xfrm>
                <a:off x="1229282" y="408244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8" name="Straight Connector 627">
                <a:extLst>
                  <a:ext uri="{FF2B5EF4-FFF2-40B4-BE49-F238E27FC236}">
                    <a16:creationId xmlns:a16="http://schemas.microsoft.com/office/drawing/2014/main" id="{446EF25C-0031-E147-8406-28F28BE09F0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83282" y="3740688"/>
                <a:ext cx="0" cy="3389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0" name="Group 629">
              <a:extLst>
                <a:ext uri="{FF2B5EF4-FFF2-40B4-BE49-F238E27FC236}">
                  <a16:creationId xmlns:a16="http://schemas.microsoft.com/office/drawing/2014/main" id="{B354E92D-33D9-FF43-9934-9B652FA6891A}"/>
                </a:ext>
              </a:extLst>
            </p:cNvPr>
            <p:cNvGrpSpPr/>
            <p:nvPr/>
          </p:nvGrpSpPr>
          <p:grpSpPr>
            <a:xfrm>
              <a:off x="3485611" y="3855630"/>
              <a:ext cx="108000" cy="198000"/>
              <a:chOff x="1229282" y="3740446"/>
              <a:chExt cx="108000" cy="342000"/>
            </a:xfrm>
          </p:grpSpPr>
          <p:cxnSp>
            <p:nvCxnSpPr>
              <p:cNvPr id="631" name="Straight Connector 630">
                <a:extLst>
                  <a:ext uri="{FF2B5EF4-FFF2-40B4-BE49-F238E27FC236}">
                    <a16:creationId xmlns:a16="http://schemas.microsoft.com/office/drawing/2014/main" id="{AF216BFE-D35A-604A-B1F4-70875F97A7B4}"/>
                  </a:ext>
                </a:extLst>
              </p:cNvPr>
              <p:cNvCxnSpPr/>
              <p:nvPr/>
            </p:nvCxnSpPr>
            <p:spPr>
              <a:xfrm>
                <a:off x="1229282" y="374044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2" name="Straight Connector 631">
                <a:extLst>
                  <a:ext uri="{FF2B5EF4-FFF2-40B4-BE49-F238E27FC236}">
                    <a16:creationId xmlns:a16="http://schemas.microsoft.com/office/drawing/2014/main" id="{48223258-9A7D-CB40-8EEA-7FD498858FC0}"/>
                  </a:ext>
                </a:extLst>
              </p:cNvPr>
              <p:cNvCxnSpPr/>
              <p:nvPr/>
            </p:nvCxnSpPr>
            <p:spPr>
              <a:xfrm>
                <a:off x="1229282" y="408244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3" name="Straight Connector 632">
                <a:extLst>
                  <a:ext uri="{FF2B5EF4-FFF2-40B4-BE49-F238E27FC236}">
                    <a16:creationId xmlns:a16="http://schemas.microsoft.com/office/drawing/2014/main" id="{4A33B230-0D1F-604D-95D7-7181BB8470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83282" y="3740688"/>
                <a:ext cx="0" cy="3389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5" name="Group 634">
              <a:extLst>
                <a:ext uri="{FF2B5EF4-FFF2-40B4-BE49-F238E27FC236}">
                  <a16:creationId xmlns:a16="http://schemas.microsoft.com/office/drawing/2014/main" id="{F0B7E95E-EC95-F942-A56F-D27D3BAF57D1}"/>
                </a:ext>
              </a:extLst>
            </p:cNvPr>
            <p:cNvGrpSpPr/>
            <p:nvPr/>
          </p:nvGrpSpPr>
          <p:grpSpPr>
            <a:xfrm>
              <a:off x="3770989" y="3966756"/>
              <a:ext cx="108000" cy="125999"/>
              <a:chOff x="1229282" y="3740446"/>
              <a:chExt cx="108000" cy="342000"/>
            </a:xfrm>
          </p:grpSpPr>
          <p:cxnSp>
            <p:nvCxnSpPr>
              <p:cNvPr id="636" name="Straight Connector 635">
                <a:extLst>
                  <a:ext uri="{FF2B5EF4-FFF2-40B4-BE49-F238E27FC236}">
                    <a16:creationId xmlns:a16="http://schemas.microsoft.com/office/drawing/2014/main" id="{DC0C8C4E-5683-1A4E-A128-719F333770EB}"/>
                  </a:ext>
                </a:extLst>
              </p:cNvPr>
              <p:cNvCxnSpPr/>
              <p:nvPr/>
            </p:nvCxnSpPr>
            <p:spPr>
              <a:xfrm>
                <a:off x="1229282" y="374044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7" name="Straight Connector 636">
                <a:extLst>
                  <a:ext uri="{FF2B5EF4-FFF2-40B4-BE49-F238E27FC236}">
                    <a16:creationId xmlns:a16="http://schemas.microsoft.com/office/drawing/2014/main" id="{103A3B50-A1FD-554D-A13E-03F02E588FD6}"/>
                  </a:ext>
                </a:extLst>
              </p:cNvPr>
              <p:cNvCxnSpPr/>
              <p:nvPr/>
            </p:nvCxnSpPr>
            <p:spPr>
              <a:xfrm>
                <a:off x="1229282" y="408244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8" name="Straight Connector 637">
                <a:extLst>
                  <a:ext uri="{FF2B5EF4-FFF2-40B4-BE49-F238E27FC236}">
                    <a16:creationId xmlns:a16="http://schemas.microsoft.com/office/drawing/2014/main" id="{A3D94ADB-B05A-9643-8A42-F03402D2FD5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83282" y="3740688"/>
                <a:ext cx="0" cy="3389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9" name="Oval 638">
              <a:extLst>
                <a:ext uri="{FF2B5EF4-FFF2-40B4-BE49-F238E27FC236}">
                  <a16:creationId xmlns:a16="http://schemas.microsoft.com/office/drawing/2014/main" id="{CF43D328-FC06-934E-80D5-9BBEF5FBEAA9}"/>
                </a:ext>
              </a:extLst>
            </p:cNvPr>
            <p:cNvSpPr/>
            <p:nvPr/>
          </p:nvSpPr>
          <p:spPr>
            <a:xfrm>
              <a:off x="9716549" y="3944902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641" name="Group 640">
              <a:extLst>
                <a:ext uri="{FF2B5EF4-FFF2-40B4-BE49-F238E27FC236}">
                  <a16:creationId xmlns:a16="http://schemas.microsoft.com/office/drawing/2014/main" id="{A7DF40D4-37AC-0447-911F-91A63D9C4074}"/>
                </a:ext>
              </a:extLst>
            </p:cNvPr>
            <p:cNvGrpSpPr/>
            <p:nvPr/>
          </p:nvGrpSpPr>
          <p:grpSpPr>
            <a:xfrm>
              <a:off x="4049174" y="2763430"/>
              <a:ext cx="108000" cy="378000"/>
              <a:chOff x="1229282" y="3740446"/>
              <a:chExt cx="108000" cy="342000"/>
            </a:xfrm>
          </p:grpSpPr>
          <p:cxnSp>
            <p:nvCxnSpPr>
              <p:cNvPr id="642" name="Straight Connector 641">
                <a:extLst>
                  <a:ext uri="{FF2B5EF4-FFF2-40B4-BE49-F238E27FC236}">
                    <a16:creationId xmlns:a16="http://schemas.microsoft.com/office/drawing/2014/main" id="{2683164E-B6CD-6644-9299-682FCAA5BA31}"/>
                  </a:ext>
                </a:extLst>
              </p:cNvPr>
              <p:cNvCxnSpPr/>
              <p:nvPr/>
            </p:nvCxnSpPr>
            <p:spPr>
              <a:xfrm>
                <a:off x="1229282" y="374044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3" name="Straight Connector 642">
                <a:extLst>
                  <a:ext uri="{FF2B5EF4-FFF2-40B4-BE49-F238E27FC236}">
                    <a16:creationId xmlns:a16="http://schemas.microsoft.com/office/drawing/2014/main" id="{4FC7E31E-67BE-B549-B2BF-BAF3CC5DF5DB}"/>
                  </a:ext>
                </a:extLst>
              </p:cNvPr>
              <p:cNvCxnSpPr/>
              <p:nvPr/>
            </p:nvCxnSpPr>
            <p:spPr>
              <a:xfrm>
                <a:off x="1229282" y="408244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5" name="Straight Connector 644">
                <a:extLst>
                  <a:ext uri="{FF2B5EF4-FFF2-40B4-BE49-F238E27FC236}">
                    <a16:creationId xmlns:a16="http://schemas.microsoft.com/office/drawing/2014/main" id="{535B017C-C2E9-A049-9FCB-5B570E469EE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83282" y="3740688"/>
                <a:ext cx="0" cy="3389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7" name="Group 646">
              <a:extLst>
                <a:ext uri="{FF2B5EF4-FFF2-40B4-BE49-F238E27FC236}">
                  <a16:creationId xmlns:a16="http://schemas.microsoft.com/office/drawing/2014/main" id="{0CB5B4C2-D7D2-3143-A544-69509E69D80B}"/>
                </a:ext>
              </a:extLst>
            </p:cNvPr>
            <p:cNvGrpSpPr/>
            <p:nvPr/>
          </p:nvGrpSpPr>
          <p:grpSpPr>
            <a:xfrm>
              <a:off x="4333336" y="3319055"/>
              <a:ext cx="108000" cy="342000"/>
              <a:chOff x="1229282" y="3740446"/>
              <a:chExt cx="108000" cy="342000"/>
            </a:xfrm>
          </p:grpSpPr>
          <p:cxnSp>
            <p:nvCxnSpPr>
              <p:cNvPr id="649" name="Straight Connector 648">
                <a:extLst>
                  <a:ext uri="{FF2B5EF4-FFF2-40B4-BE49-F238E27FC236}">
                    <a16:creationId xmlns:a16="http://schemas.microsoft.com/office/drawing/2014/main" id="{326E601D-C01B-B14D-828C-9610DDD65032}"/>
                  </a:ext>
                </a:extLst>
              </p:cNvPr>
              <p:cNvCxnSpPr/>
              <p:nvPr/>
            </p:nvCxnSpPr>
            <p:spPr>
              <a:xfrm>
                <a:off x="1229282" y="374044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0" name="Straight Connector 649">
                <a:extLst>
                  <a:ext uri="{FF2B5EF4-FFF2-40B4-BE49-F238E27FC236}">
                    <a16:creationId xmlns:a16="http://schemas.microsoft.com/office/drawing/2014/main" id="{1ED5EEFE-DF78-564D-A0B3-B6C452E77092}"/>
                  </a:ext>
                </a:extLst>
              </p:cNvPr>
              <p:cNvCxnSpPr/>
              <p:nvPr/>
            </p:nvCxnSpPr>
            <p:spPr>
              <a:xfrm>
                <a:off x="1229282" y="408244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1" name="Straight Connector 650">
                <a:extLst>
                  <a:ext uri="{FF2B5EF4-FFF2-40B4-BE49-F238E27FC236}">
                    <a16:creationId xmlns:a16="http://schemas.microsoft.com/office/drawing/2014/main" id="{6DF623E1-1873-414C-912A-4A10869BF5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83282" y="3740688"/>
                <a:ext cx="0" cy="3389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53" name="Oval 652">
              <a:extLst>
                <a:ext uri="{FF2B5EF4-FFF2-40B4-BE49-F238E27FC236}">
                  <a16:creationId xmlns:a16="http://schemas.microsoft.com/office/drawing/2014/main" id="{9CBA9A64-D9C1-A241-80BF-D4B379802F1E}"/>
                </a:ext>
              </a:extLst>
            </p:cNvPr>
            <p:cNvSpPr/>
            <p:nvPr/>
          </p:nvSpPr>
          <p:spPr>
            <a:xfrm>
              <a:off x="4639724" y="4149702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1" name="Oval 620">
              <a:extLst>
                <a:ext uri="{FF2B5EF4-FFF2-40B4-BE49-F238E27FC236}">
                  <a16:creationId xmlns:a16="http://schemas.microsoft.com/office/drawing/2014/main" id="{4188D15A-144E-B34B-AE83-439F62C4648C}"/>
                </a:ext>
              </a:extLst>
            </p:cNvPr>
            <p:cNvSpPr/>
            <p:nvPr/>
          </p:nvSpPr>
          <p:spPr>
            <a:xfrm>
              <a:off x="3219283" y="3249102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29" name="Oval 628">
              <a:extLst>
                <a:ext uri="{FF2B5EF4-FFF2-40B4-BE49-F238E27FC236}">
                  <a16:creationId xmlns:a16="http://schemas.microsoft.com/office/drawing/2014/main" id="{346546EE-202A-2E45-9AF0-26AAD2A39F43}"/>
                </a:ext>
              </a:extLst>
            </p:cNvPr>
            <p:cNvSpPr/>
            <p:nvPr/>
          </p:nvSpPr>
          <p:spPr>
            <a:xfrm>
              <a:off x="3505033" y="3920052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34" name="Oval 633">
              <a:extLst>
                <a:ext uri="{FF2B5EF4-FFF2-40B4-BE49-F238E27FC236}">
                  <a16:creationId xmlns:a16="http://schemas.microsoft.com/office/drawing/2014/main" id="{C807C070-D269-E84A-86FC-91B283BF4E3A}"/>
                </a:ext>
              </a:extLst>
            </p:cNvPr>
            <p:cNvSpPr/>
            <p:nvPr/>
          </p:nvSpPr>
          <p:spPr>
            <a:xfrm>
              <a:off x="3790411" y="3995177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5" name="Oval 614">
              <a:extLst>
                <a:ext uri="{FF2B5EF4-FFF2-40B4-BE49-F238E27FC236}">
                  <a16:creationId xmlns:a16="http://schemas.microsoft.com/office/drawing/2014/main" id="{880129CC-A9A0-6A43-B3D0-4B1F8FDD5765}"/>
                </a:ext>
              </a:extLst>
            </p:cNvPr>
            <p:cNvSpPr/>
            <p:nvPr/>
          </p:nvSpPr>
          <p:spPr>
            <a:xfrm>
              <a:off x="4068596" y="2917852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46" name="Oval 645">
              <a:extLst>
                <a:ext uri="{FF2B5EF4-FFF2-40B4-BE49-F238E27FC236}">
                  <a16:creationId xmlns:a16="http://schemas.microsoft.com/office/drawing/2014/main" id="{E3606337-FAA3-324C-B006-6B4334D35EBE}"/>
                </a:ext>
              </a:extLst>
            </p:cNvPr>
            <p:cNvSpPr/>
            <p:nvPr/>
          </p:nvSpPr>
          <p:spPr>
            <a:xfrm>
              <a:off x="4352758" y="3455477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9" name="Oval 658">
              <a:extLst>
                <a:ext uri="{FF2B5EF4-FFF2-40B4-BE49-F238E27FC236}">
                  <a16:creationId xmlns:a16="http://schemas.microsoft.com/office/drawing/2014/main" id="{FCBBED25-A3C7-F74F-A52D-9F5D6F9051DF}"/>
                </a:ext>
              </a:extLst>
            </p:cNvPr>
            <p:cNvSpPr/>
            <p:nvPr/>
          </p:nvSpPr>
          <p:spPr>
            <a:xfrm>
              <a:off x="4912342" y="3431502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0" name="Oval 659">
              <a:extLst>
                <a:ext uri="{FF2B5EF4-FFF2-40B4-BE49-F238E27FC236}">
                  <a16:creationId xmlns:a16="http://schemas.microsoft.com/office/drawing/2014/main" id="{5FAB3F1F-58EC-E949-BAF8-734AFEC39D10}"/>
                </a:ext>
              </a:extLst>
            </p:cNvPr>
            <p:cNvSpPr/>
            <p:nvPr/>
          </p:nvSpPr>
          <p:spPr>
            <a:xfrm>
              <a:off x="5198092" y="3863302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1" name="Oval 660">
              <a:extLst>
                <a:ext uri="{FF2B5EF4-FFF2-40B4-BE49-F238E27FC236}">
                  <a16:creationId xmlns:a16="http://schemas.microsoft.com/office/drawing/2014/main" id="{496D5E0A-7BF5-6E48-9EDB-0A811A0CA547}"/>
                </a:ext>
              </a:extLst>
            </p:cNvPr>
            <p:cNvSpPr/>
            <p:nvPr/>
          </p:nvSpPr>
          <p:spPr>
            <a:xfrm>
              <a:off x="5480667" y="3847427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2" name="Oval 661">
              <a:extLst>
                <a:ext uri="{FF2B5EF4-FFF2-40B4-BE49-F238E27FC236}">
                  <a16:creationId xmlns:a16="http://schemas.microsoft.com/office/drawing/2014/main" id="{E9BECFCF-0574-F644-8EB0-E1EC1823B5E7}"/>
                </a:ext>
              </a:extLst>
            </p:cNvPr>
            <p:cNvSpPr/>
            <p:nvPr/>
          </p:nvSpPr>
          <p:spPr>
            <a:xfrm>
              <a:off x="5756892" y="3307677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3" name="Oval 662">
              <a:extLst>
                <a:ext uri="{FF2B5EF4-FFF2-40B4-BE49-F238E27FC236}">
                  <a16:creationId xmlns:a16="http://schemas.microsoft.com/office/drawing/2014/main" id="{30BB66D9-1BB6-934C-9D65-6A40F99ECE03}"/>
                </a:ext>
              </a:extLst>
            </p:cNvPr>
            <p:cNvSpPr/>
            <p:nvPr/>
          </p:nvSpPr>
          <p:spPr>
            <a:xfrm>
              <a:off x="6039467" y="3609302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4" name="Oval 663">
              <a:extLst>
                <a:ext uri="{FF2B5EF4-FFF2-40B4-BE49-F238E27FC236}">
                  <a16:creationId xmlns:a16="http://schemas.microsoft.com/office/drawing/2014/main" id="{89A37F11-6D1B-4240-94A8-22417C3AE633}"/>
                </a:ext>
              </a:extLst>
            </p:cNvPr>
            <p:cNvSpPr/>
            <p:nvPr/>
          </p:nvSpPr>
          <p:spPr>
            <a:xfrm>
              <a:off x="6325649" y="3764977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9" name="Oval 668">
              <a:extLst>
                <a:ext uri="{FF2B5EF4-FFF2-40B4-BE49-F238E27FC236}">
                  <a16:creationId xmlns:a16="http://schemas.microsoft.com/office/drawing/2014/main" id="{F2EF594E-DF8C-CD4E-A6CC-1B92E708606E}"/>
                </a:ext>
              </a:extLst>
            </p:cNvPr>
            <p:cNvSpPr/>
            <p:nvPr/>
          </p:nvSpPr>
          <p:spPr>
            <a:xfrm>
              <a:off x="6604617" y="3371177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0" name="Oval 669">
              <a:extLst>
                <a:ext uri="{FF2B5EF4-FFF2-40B4-BE49-F238E27FC236}">
                  <a16:creationId xmlns:a16="http://schemas.microsoft.com/office/drawing/2014/main" id="{8575A037-1162-D94B-A85F-2F28508774DC}"/>
                </a:ext>
              </a:extLst>
            </p:cNvPr>
            <p:cNvSpPr/>
            <p:nvPr/>
          </p:nvSpPr>
          <p:spPr>
            <a:xfrm>
              <a:off x="6890367" y="3879177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1" name="Oval 670">
              <a:extLst>
                <a:ext uri="{FF2B5EF4-FFF2-40B4-BE49-F238E27FC236}">
                  <a16:creationId xmlns:a16="http://schemas.microsoft.com/office/drawing/2014/main" id="{3B982C58-AE4F-934F-A760-C034F3821C84}"/>
                </a:ext>
              </a:extLst>
            </p:cNvPr>
            <p:cNvSpPr/>
            <p:nvPr/>
          </p:nvSpPr>
          <p:spPr>
            <a:xfrm>
              <a:off x="7179292" y="3844252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2" name="Oval 671">
              <a:extLst>
                <a:ext uri="{FF2B5EF4-FFF2-40B4-BE49-F238E27FC236}">
                  <a16:creationId xmlns:a16="http://schemas.microsoft.com/office/drawing/2014/main" id="{2DF5759B-0A51-7D44-AA12-CF9F76C1A468}"/>
                </a:ext>
              </a:extLst>
            </p:cNvPr>
            <p:cNvSpPr/>
            <p:nvPr/>
          </p:nvSpPr>
          <p:spPr>
            <a:xfrm>
              <a:off x="7452342" y="3590252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3" name="Oval 672">
              <a:extLst>
                <a:ext uri="{FF2B5EF4-FFF2-40B4-BE49-F238E27FC236}">
                  <a16:creationId xmlns:a16="http://schemas.microsoft.com/office/drawing/2014/main" id="{207F3814-8844-B94F-B723-317104129C23}"/>
                </a:ext>
              </a:extLst>
            </p:cNvPr>
            <p:cNvSpPr/>
            <p:nvPr/>
          </p:nvSpPr>
          <p:spPr>
            <a:xfrm>
              <a:off x="7738092" y="3806152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4" name="Oval 673">
              <a:extLst>
                <a:ext uri="{FF2B5EF4-FFF2-40B4-BE49-F238E27FC236}">
                  <a16:creationId xmlns:a16="http://schemas.microsoft.com/office/drawing/2014/main" id="{7774B288-D851-2F42-9FED-1F82DBB97A51}"/>
                </a:ext>
              </a:extLst>
            </p:cNvPr>
            <p:cNvSpPr/>
            <p:nvPr/>
          </p:nvSpPr>
          <p:spPr>
            <a:xfrm>
              <a:off x="8020667" y="3904577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75" name="Oval 674">
              <a:extLst>
                <a:ext uri="{FF2B5EF4-FFF2-40B4-BE49-F238E27FC236}">
                  <a16:creationId xmlns:a16="http://schemas.microsoft.com/office/drawing/2014/main" id="{8D8870F0-19DF-A444-B702-364BD4710C59}"/>
                </a:ext>
              </a:extLst>
            </p:cNvPr>
            <p:cNvSpPr/>
            <p:nvPr/>
          </p:nvSpPr>
          <p:spPr>
            <a:xfrm>
              <a:off x="8303242" y="3234652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677" name="Group 676">
              <a:extLst>
                <a:ext uri="{FF2B5EF4-FFF2-40B4-BE49-F238E27FC236}">
                  <a16:creationId xmlns:a16="http://schemas.microsoft.com/office/drawing/2014/main" id="{38C28212-6B9E-584F-B75F-F17A0B6D0492}"/>
                </a:ext>
              </a:extLst>
            </p:cNvPr>
            <p:cNvGrpSpPr/>
            <p:nvPr/>
          </p:nvGrpSpPr>
          <p:grpSpPr>
            <a:xfrm>
              <a:off x="8567199" y="3808005"/>
              <a:ext cx="108000" cy="108000"/>
              <a:chOff x="1229282" y="3740446"/>
              <a:chExt cx="108000" cy="342000"/>
            </a:xfrm>
          </p:grpSpPr>
          <p:cxnSp>
            <p:nvCxnSpPr>
              <p:cNvPr id="678" name="Straight Connector 677">
                <a:extLst>
                  <a:ext uri="{FF2B5EF4-FFF2-40B4-BE49-F238E27FC236}">
                    <a16:creationId xmlns:a16="http://schemas.microsoft.com/office/drawing/2014/main" id="{10D7F81B-CA4B-C54C-8ADC-E48DF99B77B3}"/>
                  </a:ext>
                </a:extLst>
              </p:cNvPr>
              <p:cNvCxnSpPr/>
              <p:nvPr/>
            </p:nvCxnSpPr>
            <p:spPr>
              <a:xfrm>
                <a:off x="1229282" y="374044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9" name="Straight Connector 678">
                <a:extLst>
                  <a:ext uri="{FF2B5EF4-FFF2-40B4-BE49-F238E27FC236}">
                    <a16:creationId xmlns:a16="http://schemas.microsoft.com/office/drawing/2014/main" id="{01F2E154-71CF-4543-A866-B4CD88775CC1}"/>
                  </a:ext>
                </a:extLst>
              </p:cNvPr>
              <p:cNvCxnSpPr/>
              <p:nvPr/>
            </p:nvCxnSpPr>
            <p:spPr>
              <a:xfrm>
                <a:off x="1229282" y="408244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0" name="Straight Connector 679">
                <a:extLst>
                  <a:ext uri="{FF2B5EF4-FFF2-40B4-BE49-F238E27FC236}">
                    <a16:creationId xmlns:a16="http://schemas.microsoft.com/office/drawing/2014/main" id="{A8D61C7A-4FC7-1E44-91B9-309ED26B6FA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83282" y="3740688"/>
                <a:ext cx="0" cy="3389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81" name="Oval 680">
              <a:extLst>
                <a:ext uri="{FF2B5EF4-FFF2-40B4-BE49-F238E27FC236}">
                  <a16:creationId xmlns:a16="http://schemas.microsoft.com/office/drawing/2014/main" id="{FEF344DA-C3EC-DB4B-9786-EBC97505E2BC}"/>
                </a:ext>
              </a:extLst>
            </p:cNvPr>
            <p:cNvSpPr/>
            <p:nvPr/>
          </p:nvSpPr>
          <p:spPr>
            <a:xfrm>
              <a:off x="8871567" y="3882352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82" name="Oval 681">
              <a:extLst>
                <a:ext uri="{FF2B5EF4-FFF2-40B4-BE49-F238E27FC236}">
                  <a16:creationId xmlns:a16="http://schemas.microsoft.com/office/drawing/2014/main" id="{DCA3AB98-F51D-914A-B19A-8B1F7916D375}"/>
                </a:ext>
              </a:extLst>
            </p:cNvPr>
            <p:cNvSpPr/>
            <p:nvPr/>
          </p:nvSpPr>
          <p:spPr>
            <a:xfrm>
              <a:off x="9144617" y="3342602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684" name="Group 683">
              <a:extLst>
                <a:ext uri="{FF2B5EF4-FFF2-40B4-BE49-F238E27FC236}">
                  <a16:creationId xmlns:a16="http://schemas.microsoft.com/office/drawing/2014/main" id="{1F37086E-44AE-0E4D-8BB4-D4BDD9FF2065}"/>
                </a:ext>
              </a:extLst>
            </p:cNvPr>
            <p:cNvGrpSpPr/>
            <p:nvPr/>
          </p:nvGrpSpPr>
          <p:grpSpPr>
            <a:xfrm>
              <a:off x="9411749" y="3819778"/>
              <a:ext cx="108000" cy="90000"/>
              <a:chOff x="1229282" y="3740446"/>
              <a:chExt cx="108000" cy="342000"/>
            </a:xfrm>
          </p:grpSpPr>
          <p:cxnSp>
            <p:nvCxnSpPr>
              <p:cNvPr id="685" name="Straight Connector 684">
                <a:extLst>
                  <a:ext uri="{FF2B5EF4-FFF2-40B4-BE49-F238E27FC236}">
                    <a16:creationId xmlns:a16="http://schemas.microsoft.com/office/drawing/2014/main" id="{EFBB5ED6-C78E-A741-93D8-5761BCB97AB4}"/>
                  </a:ext>
                </a:extLst>
              </p:cNvPr>
              <p:cNvCxnSpPr/>
              <p:nvPr/>
            </p:nvCxnSpPr>
            <p:spPr>
              <a:xfrm>
                <a:off x="1229282" y="374044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6" name="Straight Connector 685">
                <a:extLst>
                  <a:ext uri="{FF2B5EF4-FFF2-40B4-BE49-F238E27FC236}">
                    <a16:creationId xmlns:a16="http://schemas.microsoft.com/office/drawing/2014/main" id="{32D76DC8-C1C9-C447-A278-4F8A19F58AF7}"/>
                  </a:ext>
                </a:extLst>
              </p:cNvPr>
              <p:cNvCxnSpPr/>
              <p:nvPr/>
            </p:nvCxnSpPr>
            <p:spPr>
              <a:xfrm>
                <a:off x="1229282" y="4082446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7" name="Straight Connector 686">
                <a:extLst>
                  <a:ext uri="{FF2B5EF4-FFF2-40B4-BE49-F238E27FC236}">
                    <a16:creationId xmlns:a16="http://schemas.microsoft.com/office/drawing/2014/main" id="{233A3D67-057F-BA44-84AA-ECB353D984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283282" y="3740688"/>
                <a:ext cx="0" cy="33893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76" name="Oval 675">
              <a:extLst>
                <a:ext uri="{FF2B5EF4-FFF2-40B4-BE49-F238E27FC236}">
                  <a16:creationId xmlns:a16="http://schemas.microsoft.com/office/drawing/2014/main" id="{299AD4FD-D758-9640-9E4E-CFB199DC55BE}"/>
                </a:ext>
              </a:extLst>
            </p:cNvPr>
            <p:cNvSpPr/>
            <p:nvPr/>
          </p:nvSpPr>
          <p:spPr>
            <a:xfrm>
              <a:off x="8586621" y="3827427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83" name="Oval 682">
              <a:extLst>
                <a:ext uri="{FF2B5EF4-FFF2-40B4-BE49-F238E27FC236}">
                  <a16:creationId xmlns:a16="http://schemas.microsoft.com/office/drawing/2014/main" id="{D633C2C9-15A8-3941-A759-3297A6C67167}"/>
                </a:ext>
              </a:extLst>
            </p:cNvPr>
            <p:cNvSpPr/>
            <p:nvPr/>
          </p:nvSpPr>
          <p:spPr>
            <a:xfrm>
              <a:off x="9431171" y="3830200"/>
              <a:ext cx="69156" cy="691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F29A6F06-D4CA-6D4A-B8A4-1D45EE43BCF9}"/>
                </a:ext>
              </a:extLst>
            </p:cNvPr>
            <p:cNvSpPr txBox="1"/>
            <p:nvPr/>
          </p:nvSpPr>
          <p:spPr>
            <a:xfrm>
              <a:off x="3140913" y="2941082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B5A71BFD-3B30-AA4C-A9B4-6E379E582BC7}"/>
                </a:ext>
              </a:extLst>
            </p:cNvPr>
            <p:cNvSpPr txBox="1"/>
            <p:nvPr/>
          </p:nvSpPr>
          <p:spPr>
            <a:xfrm>
              <a:off x="3423488" y="3682848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DAAE2E50-578E-AF49-BB4A-AEFA7905A3B1}"/>
                </a:ext>
              </a:extLst>
            </p:cNvPr>
            <p:cNvSpPr txBox="1"/>
            <p:nvPr/>
          </p:nvSpPr>
          <p:spPr>
            <a:xfrm>
              <a:off x="3709238" y="3797148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12" name="TextBox 211">
              <a:extLst>
                <a:ext uri="{FF2B5EF4-FFF2-40B4-BE49-F238E27FC236}">
                  <a16:creationId xmlns:a16="http://schemas.microsoft.com/office/drawing/2014/main" id="{1761B57B-5411-A24B-83A3-8CC17B29F7EA}"/>
                </a:ext>
              </a:extLst>
            </p:cNvPr>
            <p:cNvSpPr txBox="1"/>
            <p:nvPr/>
          </p:nvSpPr>
          <p:spPr>
            <a:xfrm>
              <a:off x="3988226" y="2589580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843A082D-7F02-5149-8B55-29B8F0EA4510}"/>
                </a:ext>
              </a:extLst>
            </p:cNvPr>
            <p:cNvSpPr txBox="1"/>
            <p:nvPr/>
          </p:nvSpPr>
          <p:spPr>
            <a:xfrm>
              <a:off x="4276054" y="3146649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896F086A-5C9C-7545-BEC7-C722E5800307}"/>
                </a:ext>
              </a:extLst>
            </p:cNvPr>
            <p:cNvSpPr txBox="1"/>
            <p:nvPr/>
          </p:nvSpPr>
          <p:spPr>
            <a:xfrm>
              <a:off x="4562341" y="3929141"/>
              <a:ext cx="22313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id="{3C8AB9BC-2B5E-124D-A727-37967ACCD218}"/>
                </a:ext>
              </a:extLst>
            </p:cNvPr>
            <p:cNvSpPr txBox="1"/>
            <p:nvPr/>
          </p:nvSpPr>
          <p:spPr>
            <a:xfrm>
              <a:off x="5136188" y="3694122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B949E587-EA60-4C49-B5A4-638F38B1DADC}"/>
                </a:ext>
              </a:extLst>
            </p:cNvPr>
            <p:cNvSpPr txBox="1"/>
            <p:nvPr/>
          </p:nvSpPr>
          <p:spPr>
            <a:xfrm>
              <a:off x="5403116" y="3679443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D2BA357E-36CB-7C4F-B4EA-6FEB502C88EE}"/>
                </a:ext>
              </a:extLst>
            </p:cNvPr>
            <p:cNvSpPr txBox="1"/>
            <p:nvPr/>
          </p:nvSpPr>
          <p:spPr>
            <a:xfrm>
              <a:off x="4833567" y="3265055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18" name="TextBox 217">
              <a:extLst>
                <a:ext uri="{FF2B5EF4-FFF2-40B4-BE49-F238E27FC236}">
                  <a16:creationId xmlns:a16="http://schemas.microsoft.com/office/drawing/2014/main" id="{6D891AB1-E637-A342-B3AB-36CB31F110A9}"/>
                </a:ext>
              </a:extLst>
            </p:cNvPr>
            <p:cNvSpPr txBox="1"/>
            <p:nvPr/>
          </p:nvSpPr>
          <p:spPr>
            <a:xfrm>
              <a:off x="5961916" y="3438143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AEBB82AA-A7B1-D448-A57F-59A8CB7DA7DB}"/>
                </a:ext>
              </a:extLst>
            </p:cNvPr>
            <p:cNvSpPr txBox="1"/>
            <p:nvPr/>
          </p:nvSpPr>
          <p:spPr>
            <a:xfrm>
              <a:off x="6246125" y="3590543"/>
              <a:ext cx="22313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76D48518-737C-5D45-89C7-48B6B7F7D9F0}"/>
                </a:ext>
              </a:extLst>
            </p:cNvPr>
            <p:cNvSpPr txBox="1"/>
            <p:nvPr/>
          </p:nvSpPr>
          <p:spPr>
            <a:xfrm>
              <a:off x="5676166" y="3139693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3300D229-AE2E-924C-914C-418B96339500}"/>
                </a:ext>
              </a:extLst>
            </p:cNvPr>
            <p:cNvSpPr txBox="1"/>
            <p:nvPr/>
          </p:nvSpPr>
          <p:spPr>
            <a:xfrm>
              <a:off x="6809641" y="3708018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A72EEAC0-D957-7345-BB39-9AB13A23B938}"/>
                </a:ext>
              </a:extLst>
            </p:cNvPr>
            <p:cNvSpPr txBox="1"/>
            <p:nvPr/>
          </p:nvSpPr>
          <p:spPr>
            <a:xfrm>
              <a:off x="7098566" y="3676268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AD35E9F0-E5C9-854F-9614-A5D8A7933D8A}"/>
                </a:ext>
              </a:extLst>
            </p:cNvPr>
            <p:cNvSpPr txBox="1"/>
            <p:nvPr/>
          </p:nvSpPr>
          <p:spPr>
            <a:xfrm>
              <a:off x="6523891" y="3203193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24" name="TextBox 223">
              <a:extLst>
                <a:ext uri="{FF2B5EF4-FFF2-40B4-BE49-F238E27FC236}">
                  <a16:creationId xmlns:a16="http://schemas.microsoft.com/office/drawing/2014/main" id="{87B0F3D0-B322-004C-A4CF-4454984D8410}"/>
                </a:ext>
              </a:extLst>
            </p:cNvPr>
            <p:cNvSpPr txBox="1"/>
            <p:nvPr/>
          </p:nvSpPr>
          <p:spPr>
            <a:xfrm>
              <a:off x="7657366" y="3638168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97CE59ED-A93C-5244-AA75-B66B690626CC}"/>
                </a:ext>
              </a:extLst>
            </p:cNvPr>
            <p:cNvSpPr txBox="1"/>
            <p:nvPr/>
          </p:nvSpPr>
          <p:spPr>
            <a:xfrm>
              <a:off x="7371616" y="3419093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027B468D-ED21-564C-8A51-72EB678F6E5D}"/>
                </a:ext>
              </a:extLst>
            </p:cNvPr>
            <p:cNvSpPr txBox="1"/>
            <p:nvPr/>
          </p:nvSpPr>
          <p:spPr>
            <a:xfrm>
              <a:off x="7941575" y="3736593"/>
              <a:ext cx="22313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E8FAF04B-F548-9E43-A12B-A14F51F0D2BB}"/>
                </a:ext>
              </a:extLst>
            </p:cNvPr>
            <p:cNvSpPr txBox="1"/>
            <p:nvPr/>
          </p:nvSpPr>
          <p:spPr>
            <a:xfrm>
              <a:off x="8222516" y="3066668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28" name="TextBox 227">
              <a:extLst>
                <a:ext uri="{FF2B5EF4-FFF2-40B4-BE49-F238E27FC236}">
                  <a16:creationId xmlns:a16="http://schemas.microsoft.com/office/drawing/2014/main" id="{626665A8-3882-D04A-833F-94374267DA5D}"/>
                </a:ext>
              </a:extLst>
            </p:cNvPr>
            <p:cNvSpPr txBox="1"/>
            <p:nvPr/>
          </p:nvSpPr>
          <p:spPr>
            <a:xfrm>
              <a:off x="8530491" y="3631818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29" name="TextBox 228">
              <a:extLst>
                <a:ext uri="{FF2B5EF4-FFF2-40B4-BE49-F238E27FC236}">
                  <a16:creationId xmlns:a16="http://schemas.microsoft.com/office/drawing/2014/main" id="{5D03B06D-5881-4042-B79B-203A8D49EB91}"/>
                </a:ext>
              </a:extLst>
            </p:cNvPr>
            <p:cNvSpPr txBox="1"/>
            <p:nvPr/>
          </p:nvSpPr>
          <p:spPr>
            <a:xfrm>
              <a:off x="8790841" y="3714368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30" name="TextBox 229">
              <a:extLst>
                <a:ext uri="{FF2B5EF4-FFF2-40B4-BE49-F238E27FC236}">
                  <a16:creationId xmlns:a16="http://schemas.microsoft.com/office/drawing/2014/main" id="{3B11F8A3-ACC3-DF4F-B28A-BE0B57793A58}"/>
                </a:ext>
              </a:extLst>
            </p:cNvPr>
            <p:cNvSpPr txBox="1"/>
            <p:nvPr/>
          </p:nvSpPr>
          <p:spPr>
            <a:xfrm>
              <a:off x="9063891" y="3174618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8A3C3A14-3ED8-EA4C-BEE0-77ECAEA2C522}"/>
                </a:ext>
              </a:extLst>
            </p:cNvPr>
            <p:cNvSpPr txBox="1"/>
            <p:nvPr/>
          </p:nvSpPr>
          <p:spPr>
            <a:xfrm>
              <a:off x="9362341" y="3644518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211D9EB3-F5FF-F24A-A978-33AE9CD5EF05}"/>
                </a:ext>
              </a:extLst>
            </p:cNvPr>
            <p:cNvSpPr txBox="1"/>
            <p:nvPr/>
          </p:nvSpPr>
          <p:spPr>
            <a:xfrm>
              <a:off x="9638566" y="3755643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33" name="TextBox 232">
              <a:extLst>
                <a:ext uri="{FF2B5EF4-FFF2-40B4-BE49-F238E27FC236}">
                  <a16:creationId xmlns:a16="http://schemas.microsoft.com/office/drawing/2014/main" id="{0A67BB73-2941-244A-B08C-90EE7E167F1F}"/>
                </a:ext>
              </a:extLst>
            </p:cNvPr>
            <p:cNvSpPr txBox="1"/>
            <p:nvPr/>
          </p:nvSpPr>
          <p:spPr>
            <a:xfrm>
              <a:off x="1451813" y="3236357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34" name="TextBox 233">
              <a:extLst>
                <a:ext uri="{FF2B5EF4-FFF2-40B4-BE49-F238E27FC236}">
                  <a16:creationId xmlns:a16="http://schemas.microsoft.com/office/drawing/2014/main" id="{BB9F92D0-719C-CA4C-A29C-16E0E827DE78}"/>
                </a:ext>
              </a:extLst>
            </p:cNvPr>
            <p:cNvSpPr txBox="1"/>
            <p:nvPr/>
          </p:nvSpPr>
          <p:spPr>
            <a:xfrm>
              <a:off x="1731213" y="3160157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83304260-FF01-4947-8E28-58E4373C7588}"/>
                </a:ext>
              </a:extLst>
            </p:cNvPr>
            <p:cNvSpPr txBox="1"/>
            <p:nvPr/>
          </p:nvSpPr>
          <p:spPr>
            <a:xfrm>
              <a:off x="2026488" y="3537982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36" name="TextBox 235">
              <a:extLst>
                <a:ext uri="{FF2B5EF4-FFF2-40B4-BE49-F238E27FC236}">
                  <a16:creationId xmlns:a16="http://schemas.microsoft.com/office/drawing/2014/main" id="{2BD9C58A-E782-CE4F-93CD-6C16F3D8E465}"/>
                </a:ext>
              </a:extLst>
            </p:cNvPr>
            <p:cNvSpPr txBox="1"/>
            <p:nvPr/>
          </p:nvSpPr>
          <p:spPr>
            <a:xfrm>
              <a:off x="2861513" y="3944382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sp>
          <p:nvSpPr>
            <p:cNvPr id="237" name="TextBox 236">
              <a:extLst>
                <a:ext uri="{FF2B5EF4-FFF2-40B4-BE49-F238E27FC236}">
                  <a16:creationId xmlns:a16="http://schemas.microsoft.com/office/drawing/2014/main" id="{0951838A-AF99-F046-9CFF-65689261CF3A}"/>
                </a:ext>
              </a:extLst>
            </p:cNvPr>
            <p:cNvSpPr txBox="1"/>
            <p:nvPr/>
          </p:nvSpPr>
          <p:spPr>
            <a:xfrm>
              <a:off x="2290013" y="3712607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895A42F8-926A-AE4F-A7DE-AE923786C3B3}"/>
                </a:ext>
              </a:extLst>
            </p:cNvPr>
            <p:cNvSpPr txBox="1"/>
            <p:nvPr/>
          </p:nvSpPr>
          <p:spPr>
            <a:xfrm>
              <a:off x="2578938" y="3738007"/>
              <a:ext cx="22794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239" name="TextBox 238">
              <a:extLst>
                <a:ext uri="{FF2B5EF4-FFF2-40B4-BE49-F238E27FC236}">
                  <a16:creationId xmlns:a16="http://schemas.microsoft.com/office/drawing/2014/main" id="{A53A3E66-07F6-6540-B998-66E62F13E324}"/>
                </a:ext>
              </a:extLst>
            </p:cNvPr>
            <p:cNvSpPr txBox="1"/>
            <p:nvPr/>
          </p:nvSpPr>
          <p:spPr>
            <a:xfrm>
              <a:off x="718231" y="4093807"/>
              <a:ext cx="524503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600" dirty="0">
                  <a:latin typeface="Arial" panose="020B0604020202020204" pitchFamily="34" charset="0"/>
                  <a:cs typeface="Arial" panose="020B0604020202020204" pitchFamily="34" charset="0"/>
                </a:rPr>
                <a:t>(P = 0.06)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010308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1323</TotalTime>
  <Words>144</Words>
  <Application>Microsoft Macintosh PowerPoint</Application>
  <PresentationFormat>A4 Paper (210x297 mm)</PresentationFormat>
  <Paragraphs>95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Spiers</dc:creator>
  <cp:lastModifiedBy>Andrew Spiers</cp:lastModifiedBy>
  <cp:revision>339</cp:revision>
  <cp:lastPrinted>2018-10-22T15:16:13Z</cp:lastPrinted>
  <dcterms:created xsi:type="dcterms:W3CDTF">2018-10-15T11:58:13Z</dcterms:created>
  <dcterms:modified xsi:type="dcterms:W3CDTF">2021-06-10T11:10:36Z</dcterms:modified>
</cp:coreProperties>
</file>