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53" r:id="rId2"/>
    <p:sldId id="354" r:id="rId3"/>
    <p:sldId id="291" r:id="rId4"/>
    <p:sldId id="352" r:id="rId5"/>
  </p:sldIdLst>
  <p:sldSz cx="10818813" cy="12785725"/>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D8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86689" autoAdjust="0"/>
  </p:normalViewPr>
  <p:slideViewPr>
    <p:cSldViewPr snapToGrid="0">
      <p:cViewPr>
        <p:scale>
          <a:sx n="100" d="100"/>
          <a:sy n="100" d="100"/>
        </p:scale>
        <p:origin x="-898" y="-3682"/>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D018D28-CC77-4A3E-8D5C-63159B2C24E2}" type="datetimeFigureOut">
              <a:rPr lang="en-US" smtClean="0"/>
              <a:t>6/5/2022</a:t>
            </a:fld>
            <a:endParaRPr lang="en-US"/>
          </a:p>
        </p:txBody>
      </p:sp>
      <p:sp>
        <p:nvSpPr>
          <p:cNvPr id="4" name="幻灯片图像占位符 3"/>
          <p:cNvSpPr>
            <a:spLocks noGrp="1" noRot="1" noChangeAspect="1"/>
          </p:cNvSpPr>
          <p:nvPr>
            <p:ph type="sldImg" idx="2"/>
          </p:nvPr>
        </p:nvSpPr>
        <p:spPr>
          <a:xfrm>
            <a:off x="1981200" y="1241425"/>
            <a:ext cx="283527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页脚占位符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7805CDC1-B408-4479-B940-6023C41DAB0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759460" rtl="0" eaLnBrk="1" latinLnBrk="0" hangingPunct="1">
      <a:defRPr sz="995" kern="1200">
        <a:solidFill>
          <a:schemeClr val="tx1"/>
        </a:solidFill>
        <a:latin typeface="+mn-lt"/>
        <a:ea typeface="+mn-ea"/>
        <a:cs typeface="+mn-cs"/>
      </a:defRPr>
    </a:lvl1pPr>
    <a:lvl2pPr marL="379730" algn="l" defTabSz="759460" rtl="0" eaLnBrk="1" latinLnBrk="0" hangingPunct="1">
      <a:defRPr sz="995" kern="1200">
        <a:solidFill>
          <a:schemeClr val="tx1"/>
        </a:solidFill>
        <a:latin typeface="+mn-lt"/>
        <a:ea typeface="+mn-ea"/>
        <a:cs typeface="+mn-cs"/>
      </a:defRPr>
    </a:lvl2pPr>
    <a:lvl3pPr marL="759460" algn="l" defTabSz="759460" rtl="0" eaLnBrk="1" latinLnBrk="0" hangingPunct="1">
      <a:defRPr sz="995" kern="1200">
        <a:solidFill>
          <a:schemeClr val="tx1"/>
        </a:solidFill>
        <a:latin typeface="+mn-lt"/>
        <a:ea typeface="+mn-ea"/>
        <a:cs typeface="+mn-cs"/>
      </a:defRPr>
    </a:lvl3pPr>
    <a:lvl4pPr marL="1139190" algn="l" defTabSz="759460" rtl="0" eaLnBrk="1" latinLnBrk="0" hangingPunct="1">
      <a:defRPr sz="995" kern="1200">
        <a:solidFill>
          <a:schemeClr val="tx1"/>
        </a:solidFill>
        <a:latin typeface="+mn-lt"/>
        <a:ea typeface="+mn-ea"/>
        <a:cs typeface="+mn-cs"/>
      </a:defRPr>
    </a:lvl4pPr>
    <a:lvl5pPr marL="1518920" algn="l" defTabSz="759460" rtl="0" eaLnBrk="1" latinLnBrk="0" hangingPunct="1">
      <a:defRPr sz="995" kern="1200">
        <a:solidFill>
          <a:schemeClr val="tx1"/>
        </a:solidFill>
        <a:latin typeface="+mn-lt"/>
        <a:ea typeface="+mn-ea"/>
        <a:cs typeface="+mn-cs"/>
      </a:defRPr>
    </a:lvl5pPr>
    <a:lvl6pPr marL="1898015" algn="l" defTabSz="759460" rtl="0" eaLnBrk="1" latinLnBrk="0" hangingPunct="1">
      <a:defRPr sz="995" kern="1200">
        <a:solidFill>
          <a:schemeClr val="tx1"/>
        </a:solidFill>
        <a:latin typeface="+mn-lt"/>
        <a:ea typeface="+mn-ea"/>
        <a:cs typeface="+mn-cs"/>
      </a:defRPr>
    </a:lvl6pPr>
    <a:lvl7pPr marL="2277745" algn="l" defTabSz="759460" rtl="0" eaLnBrk="1" latinLnBrk="0" hangingPunct="1">
      <a:defRPr sz="995" kern="1200">
        <a:solidFill>
          <a:schemeClr val="tx1"/>
        </a:solidFill>
        <a:latin typeface="+mn-lt"/>
        <a:ea typeface="+mn-ea"/>
        <a:cs typeface="+mn-cs"/>
      </a:defRPr>
    </a:lvl7pPr>
    <a:lvl8pPr marL="2657475" algn="l" defTabSz="759460" rtl="0" eaLnBrk="1" latinLnBrk="0" hangingPunct="1">
      <a:defRPr sz="995" kern="1200">
        <a:solidFill>
          <a:schemeClr val="tx1"/>
        </a:solidFill>
        <a:latin typeface="+mn-lt"/>
        <a:ea typeface="+mn-ea"/>
        <a:cs typeface="+mn-cs"/>
      </a:defRPr>
    </a:lvl8pPr>
    <a:lvl9pPr marL="3037205" algn="l" defTabSz="759460" rtl="0" eaLnBrk="1" latinLnBrk="0" hangingPunct="1">
      <a:defRPr sz="99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07000"/>
              </a:lnSpc>
              <a:spcAft>
                <a:spcPts val="800"/>
              </a:spcAft>
            </a:pP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Supplementary Figure 1. Sphere formation and subpopulation ratio of knock-down cells of mutant genes that coexisted in E/133</a:t>
            </a:r>
            <a:r>
              <a:rPr lang="en-US" altLang="zh-CN" sz="1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E/133</a:t>
            </a:r>
            <a:r>
              <a:rPr lang="en-US" altLang="zh-CN" sz="1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altLang="zh-CN" sz="1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E/44</a:t>
            </a:r>
            <a:r>
              <a:rPr lang="en-US" altLang="zh-CN" sz="1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CRCIC cells in scWES data</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Sphere formation of each knock-down HCT116 cells and </a:t>
            </a:r>
            <a:r>
              <a:rPr lang="en-US" altLang="zh-CN"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Sphere formation of each knock-down SW620 cells and </a:t>
            </a:r>
            <a:r>
              <a:rPr lang="en-US" altLang="zh-CN"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Magnification: 40 X. </a:t>
            </a:r>
            <a:r>
              <a:rPr lang="en-US" altLang="zh-CN" sz="1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Compared with </a:t>
            </a:r>
            <a:r>
              <a:rPr lang="en-US" altLang="zh-CN"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the percentage changes of each CRCIC or CRCC group in each knock-down HCT116 (</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SW620 (</a:t>
            </a:r>
            <a:r>
              <a:rPr lang="en-US" altLang="zh-CN" sz="1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by FACS assays, n=3. </a:t>
            </a:r>
            <a:r>
              <a:rPr lang="en-US" altLang="zh-CN" sz="1800" dirty="0">
                <a:effectLst/>
                <a:latin typeface="Times New Roman" panose="02020603050405020304" pitchFamily="18" charset="0"/>
                <a:ea typeface="宋体" panose="02010600030101010101" pitchFamily="2" charset="-122"/>
                <a:cs typeface="Times New Roman" panose="02020603050405020304" pitchFamily="18" charset="0"/>
              </a:rPr>
              <a:t>Student t-test was used</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Data are presented as mean ± SD. * P &lt; 0.05; ** P &lt; 0.01. </a:t>
            </a:r>
            <a:r>
              <a:rPr lang="en-US" altLang="zh-CN"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a:t>
            </a:r>
            <a:r>
              <a:rPr lang="en-US" altLang="zh-CN" sz="1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-GFP cells are negative control cells transfected with lentivirus-packing plasmids.</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endParaRPr lang="en-US" dirty="0"/>
          </a:p>
        </p:txBody>
      </p:sp>
      <p:sp>
        <p:nvSpPr>
          <p:cNvPr id="4" name="灯片编号占位符 3"/>
          <p:cNvSpPr>
            <a:spLocks noGrp="1"/>
          </p:cNvSpPr>
          <p:nvPr>
            <p:ph type="sldNum" sz="quarter" idx="10"/>
          </p:nvPr>
        </p:nvSpPr>
        <p:spPr/>
        <p:txBody>
          <a:bodyPr/>
          <a:lstStyle/>
          <a:p>
            <a:fld id="{2D9BECE7-59A0-409C-A1DD-E82441B06CEE}" type="slidenum">
              <a:rPr lang="zh-CN" altLang="en-US" smtClean="0"/>
              <a:t>1</a:t>
            </a:fld>
            <a:endParaRPr lang="zh-CN" altLang="en-US"/>
          </a:p>
        </p:txBody>
      </p:sp>
    </p:spTree>
    <p:extLst>
      <p:ext uri="{BB962C8B-B14F-4D97-AF65-F5344CB8AC3E}">
        <p14:creationId xmlns:p14="http://schemas.microsoft.com/office/powerpoint/2010/main" val="624074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07000"/>
              </a:lnSpc>
              <a:spcAft>
                <a:spcPts val="800"/>
              </a:spcAft>
            </a:pP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Supplementary Figure 1. Sphere formation and subpopulation ratio of knock-down cells of mutant genes that coexisted in E/133</a:t>
            </a:r>
            <a:r>
              <a:rPr lang="en-US" altLang="zh-CN" sz="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E/133</a:t>
            </a:r>
            <a:r>
              <a:rPr lang="en-US" altLang="zh-CN" sz="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44</a:t>
            </a:r>
            <a:r>
              <a:rPr lang="en-US" altLang="zh-CN" sz="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E/44</a:t>
            </a:r>
            <a:r>
              <a:rPr lang="en-US" altLang="zh-CN" sz="8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CRCIC cells in scWES data</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Sphere formation of each knock-down HCT116 cells and </a:t>
            </a:r>
            <a:r>
              <a:rPr lang="en-US" altLang="zh-CN" sz="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Sphere formation of each knock-down SW620 cells and </a:t>
            </a:r>
            <a:r>
              <a:rPr lang="en-US" altLang="zh-CN" sz="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Magnification: 40 X. </a:t>
            </a:r>
            <a:r>
              <a:rPr lang="en-US" altLang="zh-CN" sz="8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Compared with </a:t>
            </a:r>
            <a:r>
              <a:rPr lang="en-US" altLang="zh-CN" sz="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the percentage changes of each CRCIC or CRCC group in each knock-down HCT116 (</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SW620 (</a:t>
            </a:r>
            <a:r>
              <a:rPr lang="en-US" altLang="zh-CN" sz="8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cells  by FACS assays, n=3. </a:t>
            </a:r>
            <a:r>
              <a:rPr lang="en-US" altLang="zh-CN" sz="800" dirty="0">
                <a:effectLst/>
                <a:latin typeface="Times New Roman" panose="02020603050405020304" pitchFamily="18" charset="0"/>
                <a:ea typeface="宋体" panose="02010600030101010101" pitchFamily="2" charset="-122"/>
                <a:cs typeface="Times New Roman" panose="02020603050405020304" pitchFamily="18" charset="0"/>
              </a:rPr>
              <a:t>Student t-test was used</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Data are presented as mean ± SD. * P &lt; 0.05; ** P &lt; 0.01. </a:t>
            </a:r>
            <a:r>
              <a:rPr lang="en-US" altLang="zh-CN" sz="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a:t>
            </a:r>
            <a:r>
              <a:rPr lang="en-US" altLang="zh-CN" sz="8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shNC</a:t>
            </a:r>
            <a:r>
              <a:rPr lang="en-US" altLang="zh-CN" sz="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-GFP cells are negative control cells transfected with lentivirus-packing plasmids.</a:t>
            </a:r>
            <a:endParaRPr lang="zh-CN" altLang="zh-CN" sz="800">
              <a:effectLst/>
              <a:latin typeface="Calibri" panose="020F0502020204030204" pitchFamily="34" charset="0"/>
              <a:ea typeface="宋体" panose="02010600030101010101" pitchFamily="2" charset="-122"/>
              <a:cs typeface="Times New Roman" panose="02020603050405020304" pitchFamily="18" charset="0"/>
            </a:endParaRPr>
          </a:p>
          <a:p>
            <a:endParaRPr lang="en-US" dirty="0"/>
          </a:p>
        </p:txBody>
      </p:sp>
      <p:sp>
        <p:nvSpPr>
          <p:cNvPr id="4" name="灯片编号占位符 3"/>
          <p:cNvSpPr>
            <a:spLocks noGrp="1"/>
          </p:cNvSpPr>
          <p:nvPr>
            <p:ph type="sldNum" sz="quarter" idx="10"/>
          </p:nvPr>
        </p:nvSpPr>
        <p:spPr/>
        <p:txBody>
          <a:bodyPr/>
          <a:lstStyle/>
          <a:p>
            <a:fld id="{2D9BECE7-59A0-409C-A1DD-E82441B06CEE}" type="slidenum">
              <a:rPr lang="zh-CN" altLang="en-US" smtClean="0"/>
              <a:t>2</a:t>
            </a:fld>
            <a:endParaRPr lang="zh-CN" altLang="en-US"/>
          </a:p>
        </p:txBody>
      </p:sp>
    </p:spTree>
    <p:extLst>
      <p:ext uri="{BB962C8B-B14F-4D97-AF65-F5344CB8AC3E}">
        <p14:creationId xmlns:p14="http://schemas.microsoft.com/office/powerpoint/2010/main" val="1844998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981200" y="1241425"/>
            <a:ext cx="2835275" cy="3349625"/>
          </a:xfrm>
        </p:spPr>
      </p:sp>
      <p:sp>
        <p:nvSpPr>
          <p:cNvPr id="3" name="备注占位符 2"/>
          <p:cNvSpPr>
            <a:spLocks noGrp="1"/>
          </p:cNvSpPr>
          <p:nvPr>
            <p:ph type="body" idx="1"/>
          </p:nvPr>
        </p:nvSpPr>
        <p:spPr/>
        <p:txBody>
          <a:bodyPr/>
          <a:lstStyle/>
          <a:p>
            <a:pPr marL="0" marR="0" lvl="0" indent="0" algn="l" defTabSz="567690" rtl="0" eaLnBrk="1" fontAlgn="auto" latinLnBrk="0" hangingPunct="1">
              <a:lnSpc>
                <a:spcPct val="100000"/>
              </a:lnSpc>
              <a:spcBef>
                <a:spcPts val="0"/>
              </a:spcBef>
              <a:spcAft>
                <a:spcPts val="0"/>
              </a:spcAft>
              <a:buClrTx/>
              <a:buSzTx/>
              <a:buFontTx/>
              <a:buNone/>
              <a:defRPr/>
            </a:pPr>
            <a:r>
              <a:rPr lang="en-US" altLang="zh-CN" sz="740" b="1" dirty="0">
                <a:effectLst/>
                <a:sym typeface="+mn-ea"/>
              </a:rPr>
              <a:t>Supplementary Figure 2</a:t>
            </a:r>
            <a:r>
              <a:rPr lang="en-US" altLang="zh-CN" sz="745" b="1" kern="1200" dirty="0">
                <a:solidFill>
                  <a:schemeClr val="tx1"/>
                </a:solidFill>
                <a:effectLst/>
                <a:latin typeface="+mn-lt"/>
                <a:ea typeface="+mn-ea"/>
                <a:cs typeface="+mn-cs"/>
              </a:rPr>
              <a:t>. Clonal evolution of CRCICs and CRCCs in other 14 patients. a. </a:t>
            </a:r>
            <a:r>
              <a:rPr lang="en-US" altLang="zh-CN" sz="740" dirty="0">
                <a:effectLst/>
                <a:sym typeface="+mn-ea"/>
              </a:rPr>
              <a:t>Clonal evolution of other 8 CRC patients that the cancer cells of which were origin from cancer stem cells (E/133</a:t>
            </a:r>
            <a:r>
              <a:rPr lang="en-US" altLang="zh-CN" sz="740" baseline="30000" dirty="0">
                <a:effectLst/>
                <a:sym typeface="+mn-ea"/>
              </a:rPr>
              <a:t>+</a:t>
            </a:r>
            <a:r>
              <a:rPr lang="en-US" altLang="zh-CN" sz="740" dirty="0">
                <a:effectLst/>
                <a:sym typeface="+mn-ea"/>
              </a:rPr>
              <a:t>44</a:t>
            </a:r>
            <a:r>
              <a:rPr lang="en-US" altLang="zh-CN" sz="740" baseline="30000" dirty="0">
                <a:effectLst/>
                <a:sym typeface="+mn-ea"/>
              </a:rPr>
              <a:t>+</a:t>
            </a:r>
            <a:r>
              <a:rPr lang="en-US" altLang="zh-CN" sz="740" dirty="0">
                <a:effectLst/>
                <a:sym typeface="+mn-ea"/>
              </a:rPr>
              <a:t> or E/44</a:t>
            </a:r>
            <a:r>
              <a:rPr lang="en-US" altLang="zh-CN" sz="740" baseline="30000" dirty="0">
                <a:effectLst/>
                <a:sym typeface="+mn-ea"/>
              </a:rPr>
              <a:t>+</a:t>
            </a:r>
            <a:r>
              <a:rPr lang="en-US" altLang="zh-CN" sz="740" dirty="0">
                <a:effectLst/>
                <a:sym typeface="+mn-ea"/>
              </a:rPr>
              <a:t>). </a:t>
            </a:r>
            <a:r>
              <a:rPr lang="en-US" altLang="zh-CN" sz="745" kern="1200" dirty="0">
                <a:solidFill>
                  <a:schemeClr val="tx1"/>
                </a:solidFill>
                <a:effectLst/>
                <a:latin typeface="+mn-lt"/>
                <a:ea typeface="+mn-ea"/>
                <a:cs typeface="+mn-cs"/>
              </a:rPr>
              <a:t> The E/133</a:t>
            </a:r>
            <a:r>
              <a:rPr lang="en-US" altLang="zh-CN" sz="745" kern="1200" baseline="30000" dirty="0">
                <a:solidFill>
                  <a:schemeClr val="tx1"/>
                </a:solidFill>
                <a:effectLst/>
                <a:latin typeface="+mn-lt"/>
                <a:ea typeface="+mn-ea"/>
                <a:cs typeface="+mn-cs"/>
              </a:rPr>
              <a:t>+</a:t>
            </a:r>
            <a:r>
              <a:rPr lang="en-US" altLang="zh-CN" sz="745" kern="1200" dirty="0">
                <a:solidFill>
                  <a:schemeClr val="tx1"/>
                </a:solidFill>
                <a:effectLst/>
                <a:latin typeface="+mn-lt"/>
                <a:ea typeface="+mn-ea"/>
                <a:cs typeface="+mn-cs"/>
              </a:rPr>
              <a:t>44</a:t>
            </a:r>
            <a:r>
              <a:rPr lang="en-US" altLang="zh-CN" sz="745" kern="1200" baseline="30000" dirty="0">
                <a:solidFill>
                  <a:schemeClr val="tx1"/>
                </a:solidFill>
                <a:effectLst/>
                <a:latin typeface="+mn-lt"/>
                <a:ea typeface="+mn-ea"/>
                <a:cs typeface="+mn-cs"/>
              </a:rPr>
              <a:t>+</a:t>
            </a:r>
            <a:r>
              <a:rPr lang="en-US" altLang="zh-CN" sz="745" kern="1200" dirty="0">
                <a:solidFill>
                  <a:schemeClr val="tx1"/>
                </a:solidFill>
                <a:effectLst/>
                <a:latin typeface="+mn-lt"/>
                <a:ea typeface="+mn-ea"/>
                <a:cs typeface="+mn-cs"/>
              </a:rPr>
              <a:t>, E/44</a:t>
            </a:r>
            <a:r>
              <a:rPr lang="en-US" altLang="zh-CN" sz="745" kern="1200" baseline="30000" dirty="0">
                <a:solidFill>
                  <a:schemeClr val="tx1"/>
                </a:solidFill>
                <a:effectLst/>
                <a:latin typeface="+mn-lt"/>
                <a:ea typeface="+mn-ea"/>
                <a:cs typeface="+mn-cs"/>
              </a:rPr>
              <a:t>+</a:t>
            </a:r>
            <a:r>
              <a:rPr lang="en-US" altLang="zh-CN" sz="745" kern="1200" dirty="0">
                <a:solidFill>
                  <a:schemeClr val="tx1"/>
                </a:solidFill>
                <a:effectLst/>
                <a:latin typeface="+mn-lt"/>
                <a:ea typeface="+mn-ea"/>
                <a:cs typeface="+mn-cs"/>
              </a:rPr>
              <a:t>, E/133</a:t>
            </a:r>
            <a:r>
              <a:rPr lang="en-US" altLang="zh-CN" sz="745" kern="1200" baseline="30000" dirty="0">
                <a:solidFill>
                  <a:schemeClr val="tx1"/>
                </a:solidFill>
                <a:effectLst/>
                <a:latin typeface="+mn-lt"/>
                <a:ea typeface="+mn-ea"/>
                <a:cs typeface="+mn-cs"/>
              </a:rPr>
              <a:t>+</a:t>
            </a:r>
            <a:r>
              <a:rPr lang="en-US" altLang="zh-CN" sz="745" kern="1200" dirty="0">
                <a:solidFill>
                  <a:schemeClr val="tx1"/>
                </a:solidFill>
                <a:effectLst/>
                <a:latin typeface="+mn-lt"/>
                <a:ea typeface="+mn-ea"/>
                <a:cs typeface="+mn-cs"/>
              </a:rPr>
              <a:t> and E</a:t>
            </a:r>
            <a:r>
              <a:rPr lang="en-US" altLang="zh-CN" sz="745" kern="1200" baseline="30000" dirty="0">
                <a:solidFill>
                  <a:schemeClr val="tx1"/>
                </a:solidFill>
                <a:effectLst/>
                <a:latin typeface="+mn-lt"/>
                <a:ea typeface="+mn-ea"/>
                <a:cs typeface="+mn-cs"/>
              </a:rPr>
              <a:t>+</a:t>
            </a:r>
            <a:r>
              <a:rPr lang="en-US" altLang="zh-CN" sz="745" kern="1200" dirty="0">
                <a:solidFill>
                  <a:schemeClr val="tx1"/>
                </a:solidFill>
                <a:effectLst/>
                <a:latin typeface="+mn-lt"/>
                <a:ea typeface="+mn-ea"/>
                <a:cs typeface="+mn-cs"/>
              </a:rPr>
              <a:t> cells of each patient were sorted by FACS. </a:t>
            </a:r>
            <a:r>
              <a:rPr lang="en-US" altLang="zh-CN" sz="745" b="1" kern="1200" dirty="0">
                <a:solidFill>
                  <a:schemeClr val="tx1"/>
                </a:solidFill>
                <a:effectLst/>
                <a:latin typeface="+mn-lt"/>
                <a:ea typeface="+mn-ea"/>
                <a:cs typeface="+mn-cs"/>
              </a:rPr>
              <a:t>b</a:t>
            </a:r>
            <a:r>
              <a:rPr lang="en-US" altLang="zh-CN" sz="745" kern="1200" dirty="0">
                <a:solidFill>
                  <a:schemeClr val="tx1"/>
                </a:solidFill>
                <a:effectLst/>
                <a:latin typeface="+mn-lt"/>
                <a:ea typeface="+mn-ea"/>
                <a:cs typeface="+mn-cs"/>
              </a:rPr>
              <a:t>. </a:t>
            </a:r>
            <a:r>
              <a:rPr lang="en-US" altLang="zh-CN" sz="600" b="0" kern="1200" dirty="0">
                <a:solidFill>
                  <a:schemeClr val="tx1"/>
                </a:solidFill>
                <a:effectLst/>
                <a:latin typeface="+mn-lt"/>
                <a:ea typeface="+mn-ea"/>
                <a:cs typeface="+mn-cs"/>
              </a:rPr>
              <a:t>Clonal evolution of </a:t>
            </a:r>
            <a:r>
              <a:rPr lang="en-US" altLang="zh-CN" sz="800" b="0" kern="1200" dirty="0">
                <a:solidFill>
                  <a:schemeClr val="tx1"/>
                </a:solidFill>
                <a:effectLst/>
                <a:latin typeface="+mn-lt"/>
                <a:ea typeface="+mn-ea"/>
                <a:cs typeface="+mn-cs"/>
              </a:rPr>
              <a:t>other 6 CRC patients that the cancer cells of which were origin from cancer stem cells (E/133</a:t>
            </a:r>
            <a:r>
              <a:rPr lang="en-US" altLang="zh-CN" sz="800" b="0" kern="1200" baseline="30000" dirty="0">
                <a:solidFill>
                  <a:schemeClr val="tx1"/>
                </a:solidFill>
                <a:effectLst/>
                <a:latin typeface="+mn-lt"/>
                <a:ea typeface="+mn-ea"/>
                <a:cs typeface="+mn-cs"/>
              </a:rPr>
              <a:t>+</a:t>
            </a:r>
            <a:r>
              <a:rPr lang="en-US" altLang="zh-CN" sz="800" b="0" kern="1200" dirty="0">
                <a:solidFill>
                  <a:schemeClr val="tx1"/>
                </a:solidFill>
                <a:effectLst/>
                <a:latin typeface="+mn-lt"/>
                <a:ea typeface="+mn-ea"/>
                <a:cs typeface="+mn-cs"/>
              </a:rPr>
              <a:t> or E/133</a:t>
            </a:r>
            <a:r>
              <a:rPr lang="en-US" altLang="zh-CN" sz="800" b="0" kern="1200" baseline="30000" dirty="0">
                <a:solidFill>
                  <a:schemeClr val="tx1"/>
                </a:solidFill>
                <a:effectLst/>
                <a:latin typeface="+mn-lt"/>
                <a:ea typeface="+mn-ea"/>
                <a:cs typeface="+mn-cs"/>
              </a:rPr>
              <a:t>+</a:t>
            </a:r>
            <a:r>
              <a:rPr lang="en-US" altLang="zh-CN" sz="800" b="0" kern="1200" dirty="0">
                <a:solidFill>
                  <a:schemeClr val="tx1"/>
                </a:solidFill>
                <a:effectLst/>
                <a:latin typeface="+mn-lt"/>
                <a:ea typeface="+mn-ea"/>
                <a:cs typeface="+mn-cs"/>
              </a:rPr>
              <a:t>44</a:t>
            </a:r>
            <a:r>
              <a:rPr lang="en-US" altLang="zh-CN" sz="800" b="0" kern="1200" baseline="30000" dirty="0">
                <a:solidFill>
                  <a:schemeClr val="tx1"/>
                </a:solidFill>
                <a:effectLst/>
                <a:latin typeface="+mn-lt"/>
                <a:ea typeface="+mn-ea"/>
                <a:cs typeface="+mn-cs"/>
              </a:rPr>
              <a:t>+</a:t>
            </a:r>
            <a:r>
              <a:rPr lang="en-US" altLang="zh-CN" sz="800" b="0" kern="1200" dirty="0">
                <a:solidFill>
                  <a:schemeClr val="tx1"/>
                </a:solidFill>
                <a:effectLst/>
                <a:latin typeface="+mn-lt"/>
                <a:ea typeface="+mn-ea"/>
                <a:cs typeface="+mn-cs"/>
              </a:rPr>
              <a:t>) or cancer cells that without cancer stem cell markers (E</a:t>
            </a:r>
            <a:r>
              <a:rPr lang="en-US" altLang="zh-CN" sz="800" b="0" kern="1200" baseline="30000" dirty="0">
                <a:solidFill>
                  <a:schemeClr val="tx1"/>
                </a:solidFill>
                <a:effectLst/>
                <a:latin typeface="+mn-lt"/>
                <a:ea typeface="+mn-ea"/>
                <a:cs typeface="+mn-cs"/>
              </a:rPr>
              <a:t>+</a:t>
            </a:r>
            <a:r>
              <a:rPr lang="en-US" altLang="zh-CN" sz="800" b="0" kern="1200" dirty="0">
                <a:solidFill>
                  <a:schemeClr val="tx1"/>
                </a:solidFill>
                <a:effectLst/>
                <a:latin typeface="+mn-lt"/>
                <a:ea typeface="+mn-ea"/>
                <a:cs typeface="+mn-cs"/>
              </a:rPr>
              <a:t>). </a:t>
            </a:r>
            <a:r>
              <a:rPr lang="en-US" altLang="zh-CN" sz="800" dirty="0">
                <a:sym typeface="+mn-ea"/>
              </a:rPr>
              <a:t>E/133+cells are marked as solid pink circles, while E/133+44+ cells are solid yellow circles, E/44+ cells are solid blue circles, and E+ cells are solid green circles. </a:t>
            </a:r>
            <a:endParaRPr lang="en-US" altLang="zh-CN" sz="800" b="0" kern="1200" dirty="0">
              <a:solidFill>
                <a:schemeClr val="tx1"/>
              </a:solidFill>
              <a:effectLst/>
              <a:latin typeface="+mn-lt"/>
              <a:ea typeface="+mn-ea"/>
              <a:cs typeface="+mn-cs"/>
            </a:endParaRPr>
          </a:p>
          <a:p>
            <a:pPr marL="0" marR="0" lvl="0" indent="0" algn="l" defTabSz="567690" rtl="0" eaLnBrk="1" fontAlgn="auto" latinLnBrk="0" hangingPunct="1">
              <a:lnSpc>
                <a:spcPct val="100000"/>
              </a:lnSpc>
              <a:spcBef>
                <a:spcPts val="0"/>
              </a:spcBef>
              <a:spcAft>
                <a:spcPts val="0"/>
              </a:spcAft>
              <a:buClrTx/>
              <a:buSzTx/>
              <a:buFontTx/>
              <a:buNone/>
              <a:defRPr/>
            </a:pPr>
            <a:endParaRPr lang="zh-CN" altLang="zh-CN" sz="745"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5"/>
          </p:nvPr>
        </p:nvSpPr>
        <p:spPr/>
        <p:txBody>
          <a:bodyPr/>
          <a:lstStyle/>
          <a:p>
            <a:fld id="{2D9BECE7-59A0-409C-A1DD-E82441B06CEE}"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567690" rtl="0" eaLnBrk="1" fontAlgn="auto" latinLnBrk="0" hangingPunct="1">
              <a:lnSpc>
                <a:spcPct val="100000"/>
              </a:lnSpc>
              <a:spcBef>
                <a:spcPts val="0"/>
              </a:spcBef>
              <a:spcAft>
                <a:spcPts val="0"/>
              </a:spcAft>
              <a:buClrTx/>
              <a:buSzTx/>
              <a:buFontTx/>
              <a:buNone/>
              <a:defRPr/>
            </a:pPr>
            <a:r>
              <a:rPr lang="en-US" altLang="zh-CN" sz="745" b="1" kern="1200" dirty="0">
                <a:solidFill>
                  <a:schemeClr val="tx1"/>
                </a:solidFill>
                <a:effectLst/>
                <a:latin typeface="+mn-lt"/>
                <a:ea typeface="+mn-ea"/>
                <a:cs typeface="+mn-cs"/>
              </a:rPr>
              <a:t>Supplementary Figure 3. </a:t>
            </a:r>
            <a:r>
              <a:rPr lang="en-US" altLang="zh-CN" sz="740" b="1" dirty="0">
                <a:effectLst/>
                <a:sym typeface="+mn-ea"/>
              </a:rPr>
              <a:t>The same genes those tended to mutate in CRCICs</a:t>
            </a:r>
            <a:r>
              <a:rPr lang="en-US" altLang="zh-CN" sz="745" b="1" kern="1200" dirty="0">
                <a:solidFill>
                  <a:schemeClr val="tx1"/>
                </a:solidFill>
                <a:effectLst/>
                <a:latin typeface="+mn-lt"/>
                <a:ea typeface="+mn-ea"/>
                <a:cs typeface="+mn-cs"/>
              </a:rPr>
              <a:t> in scWES data and targeted sequencing data</a:t>
            </a:r>
            <a:r>
              <a:rPr lang="en-US" altLang="zh-CN" sz="745" kern="1200" dirty="0">
                <a:solidFill>
                  <a:schemeClr val="tx1"/>
                </a:solidFill>
                <a:effectLst/>
                <a:latin typeface="+mn-lt"/>
                <a:ea typeface="+mn-ea"/>
                <a:cs typeface="+mn-cs"/>
              </a:rPr>
              <a:t>. Px means the serial number of each CRC patient for targeted sequencing data. Psc means the patient for scWES data. Green solid circle means that the subcellular location of the gene is at the cell surface. ‘x’ in (x/21) means how many patients has this mutation, while ‘21’ in (x/21) means there are totally 21 patients including the patient for scWES and the 20 patients for validation. </a:t>
            </a:r>
            <a:r>
              <a:rPr lang="en-US" altLang="zh-CN" sz="745" i="1" kern="1200" dirty="0">
                <a:solidFill>
                  <a:schemeClr val="tx1"/>
                </a:solidFill>
                <a:effectLst/>
                <a:latin typeface="+mn-lt"/>
                <a:ea typeface="+mn-ea"/>
                <a:cs typeface="+mn-cs"/>
              </a:rPr>
              <a:t>KRAS</a:t>
            </a:r>
            <a:r>
              <a:rPr lang="en-US" altLang="zh-CN" sz="745" kern="1200" dirty="0">
                <a:solidFill>
                  <a:schemeClr val="tx1"/>
                </a:solidFill>
                <a:effectLst/>
                <a:latin typeface="+mn-lt"/>
                <a:ea typeface="+mn-ea"/>
                <a:cs typeface="+mn-cs"/>
              </a:rPr>
              <a:t>-mutant cells are marked with yellow fonts. </a:t>
            </a:r>
          </a:p>
          <a:p>
            <a:pPr marL="0" marR="0" lvl="0" indent="0" algn="l" defTabSz="567690" rtl="0" eaLnBrk="1" fontAlgn="auto" latinLnBrk="0" hangingPunct="1">
              <a:lnSpc>
                <a:spcPct val="100000"/>
              </a:lnSpc>
              <a:spcBef>
                <a:spcPts val="0"/>
              </a:spcBef>
              <a:spcAft>
                <a:spcPts val="0"/>
              </a:spcAft>
              <a:buClrTx/>
              <a:buSzTx/>
              <a:buFontTx/>
              <a:buNone/>
              <a:defRPr/>
            </a:pPr>
            <a:r>
              <a:rPr lang="en-US" dirty="0"/>
              <a:t> </a:t>
            </a:r>
          </a:p>
        </p:txBody>
      </p:sp>
      <p:sp>
        <p:nvSpPr>
          <p:cNvPr id="4" name="灯片编号占位符 3"/>
          <p:cNvSpPr>
            <a:spLocks noGrp="1"/>
          </p:cNvSpPr>
          <p:nvPr>
            <p:ph type="sldNum" sz="quarter" idx="10"/>
          </p:nvPr>
        </p:nvSpPr>
        <p:spPr/>
        <p:txBody>
          <a:bodyPr/>
          <a:lstStyle/>
          <a:p>
            <a:fld id="{2D9BECE7-59A0-409C-A1DD-E82441B06CEE}" type="slidenum">
              <a:rPr lang="zh-CN" altLang="en-US" smtClean="0"/>
              <a:t>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811411" y="2092480"/>
            <a:ext cx="9195991" cy="4451326"/>
          </a:xfrm>
        </p:spPr>
        <p:txBody>
          <a:bodyPr anchor="b"/>
          <a:lstStyle>
            <a:lvl1pPr algn="ctr">
              <a:defRPr sz="7100"/>
            </a:lvl1pPr>
          </a:lstStyle>
          <a:p>
            <a:r>
              <a:rPr lang="zh-CN" altLang="en-US"/>
              <a:t>单击此处编辑母版标题样式</a:t>
            </a:r>
            <a:endParaRPr lang="en-US" dirty="0"/>
          </a:p>
        </p:txBody>
      </p:sp>
      <p:sp>
        <p:nvSpPr>
          <p:cNvPr id="3" name="Subtitle 2"/>
          <p:cNvSpPr>
            <a:spLocks noGrp="1"/>
          </p:cNvSpPr>
          <p:nvPr>
            <p:ph type="subTitle" idx="1"/>
          </p:nvPr>
        </p:nvSpPr>
        <p:spPr>
          <a:xfrm>
            <a:off x="1352352" y="6715466"/>
            <a:ext cx="8114110" cy="3086923"/>
          </a:xfrm>
        </p:spPr>
        <p:txBody>
          <a:bodyPr/>
          <a:lstStyle>
            <a:lvl1pPr marL="0" indent="0" algn="ctr">
              <a:buNone/>
              <a:defRPr sz="2840"/>
            </a:lvl1pPr>
            <a:lvl2pPr marL="541020" indent="0" algn="ctr">
              <a:buNone/>
              <a:defRPr sz="2365"/>
            </a:lvl2pPr>
            <a:lvl3pPr marL="1082040" indent="0" algn="ctr">
              <a:buNone/>
              <a:defRPr sz="2130"/>
            </a:lvl3pPr>
            <a:lvl4pPr marL="1623060" indent="0" algn="ctr">
              <a:buNone/>
              <a:defRPr sz="1895"/>
            </a:lvl4pPr>
            <a:lvl5pPr marL="2164080" indent="0" algn="ctr">
              <a:buNone/>
              <a:defRPr sz="1895"/>
            </a:lvl5pPr>
            <a:lvl6pPr marL="2705100" indent="0" algn="ctr">
              <a:buNone/>
              <a:defRPr sz="1895"/>
            </a:lvl6pPr>
            <a:lvl7pPr marL="3245485" indent="0" algn="ctr">
              <a:buNone/>
              <a:defRPr sz="1895"/>
            </a:lvl7pPr>
            <a:lvl8pPr marL="3786505" indent="0" algn="ctr">
              <a:buNone/>
              <a:defRPr sz="1895"/>
            </a:lvl8pPr>
            <a:lvl9pPr marL="4327525" indent="0" algn="ctr">
              <a:buNone/>
              <a:defRPr sz="189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A84588D-DE73-4C58-AC03-C0CFB2BEC1CD}"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A84588D-DE73-4C58-AC03-C0CFB2BEC1CD}"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42213" y="680721"/>
            <a:ext cx="2332807" cy="1083531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43794" y="680721"/>
            <a:ext cx="6863184" cy="10835311"/>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A84588D-DE73-4C58-AC03-C0CFB2BEC1CD}"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A84588D-DE73-4C58-AC03-C0CFB2BEC1CD}"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38159" y="3187556"/>
            <a:ext cx="9331226" cy="5318506"/>
          </a:xfrm>
        </p:spPr>
        <p:txBody>
          <a:bodyPr anchor="b"/>
          <a:lstStyle>
            <a:lvl1pPr>
              <a:defRPr sz="7100"/>
            </a:lvl1pPr>
          </a:lstStyle>
          <a:p>
            <a:r>
              <a:rPr lang="zh-CN" altLang="en-US"/>
              <a:t>单击此处编辑母版标题样式</a:t>
            </a:r>
            <a:endParaRPr lang="en-US" dirty="0"/>
          </a:p>
        </p:txBody>
      </p:sp>
      <p:sp>
        <p:nvSpPr>
          <p:cNvPr id="3" name="Text Placeholder 2"/>
          <p:cNvSpPr>
            <a:spLocks noGrp="1"/>
          </p:cNvSpPr>
          <p:nvPr>
            <p:ph type="body" idx="1"/>
          </p:nvPr>
        </p:nvSpPr>
        <p:spPr>
          <a:xfrm>
            <a:off x="738159" y="8556377"/>
            <a:ext cx="9331226" cy="2796876"/>
          </a:xfrm>
        </p:spPr>
        <p:txBody>
          <a:bodyPr/>
          <a:lstStyle>
            <a:lvl1pPr marL="0" indent="0">
              <a:buNone/>
              <a:defRPr sz="2840">
                <a:solidFill>
                  <a:schemeClr val="tx1"/>
                </a:solidFill>
              </a:defRPr>
            </a:lvl1pPr>
            <a:lvl2pPr marL="541020" indent="0">
              <a:buNone/>
              <a:defRPr sz="2365">
                <a:solidFill>
                  <a:schemeClr val="tx1">
                    <a:tint val="75000"/>
                  </a:schemeClr>
                </a:solidFill>
              </a:defRPr>
            </a:lvl2pPr>
            <a:lvl3pPr marL="1082040" indent="0">
              <a:buNone/>
              <a:defRPr sz="2130">
                <a:solidFill>
                  <a:schemeClr val="tx1">
                    <a:tint val="75000"/>
                  </a:schemeClr>
                </a:solidFill>
              </a:defRPr>
            </a:lvl3pPr>
            <a:lvl4pPr marL="1623060" indent="0">
              <a:buNone/>
              <a:defRPr sz="1895">
                <a:solidFill>
                  <a:schemeClr val="tx1">
                    <a:tint val="75000"/>
                  </a:schemeClr>
                </a:solidFill>
              </a:defRPr>
            </a:lvl4pPr>
            <a:lvl5pPr marL="2164080" indent="0">
              <a:buNone/>
              <a:defRPr sz="1895">
                <a:solidFill>
                  <a:schemeClr val="tx1">
                    <a:tint val="75000"/>
                  </a:schemeClr>
                </a:solidFill>
              </a:defRPr>
            </a:lvl5pPr>
            <a:lvl6pPr marL="2705100" indent="0">
              <a:buNone/>
              <a:defRPr sz="1895">
                <a:solidFill>
                  <a:schemeClr val="tx1">
                    <a:tint val="75000"/>
                  </a:schemeClr>
                </a:solidFill>
              </a:defRPr>
            </a:lvl6pPr>
            <a:lvl7pPr marL="3245485" indent="0">
              <a:buNone/>
              <a:defRPr sz="1895">
                <a:solidFill>
                  <a:schemeClr val="tx1">
                    <a:tint val="75000"/>
                  </a:schemeClr>
                </a:solidFill>
              </a:defRPr>
            </a:lvl7pPr>
            <a:lvl8pPr marL="3786505" indent="0">
              <a:buNone/>
              <a:defRPr sz="1895">
                <a:solidFill>
                  <a:schemeClr val="tx1">
                    <a:tint val="75000"/>
                  </a:schemeClr>
                </a:solidFill>
              </a:defRPr>
            </a:lvl8pPr>
            <a:lvl9pPr marL="4327525" indent="0">
              <a:buNone/>
              <a:defRPr sz="189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A84588D-DE73-4C58-AC03-C0CFB2BEC1CD}" type="datetimeFigureOut">
              <a:rPr lang="en-US" smtClean="0"/>
              <a:t>6/5/2022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743793" y="3403607"/>
            <a:ext cx="4597996" cy="811242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477024" y="3403607"/>
            <a:ext cx="4597996" cy="811242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7A84588D-DE73-4C58-AC03-C0CFB2BEC1CD}"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745203" y="680724"/>
            <a:ext cx="9331226" cy="2471316"/>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45204" y="3134279"/>
            <a:ext cx="4576864" cy="1536062"/>
          </a:xfrm>
        </p:spPr>
        <p:txBody>
          <a:bodyPr anchor="b"/>
          <a:lstStyle>
            <a:lvl1pPr marL="0" indent="0">
              <a:buNone/>
              <a:defRPr sz="2840" b="1"/>
            </a:lvl1pPr>
            <a:lvl2pPr marL="541020" indent="0">
              <a:buNone/>
              <a:defRPr sz="2365" b="1"/>
            </a:lvl2pPr>
            <a:lvl3pPr marL="1082040" indent="0">
              <a:buNone/>
              <a:defRPr sz="2130" b="1"/>
            </a:lvl3pPr>
            <a:lvl4pPr marL="1623060" indent="0">
              <a:buNone/>
              <a:defRPr sz="1895" b="1"/>
            </a:lvl4pPr>
            <a:lvl5pPr marL="2164080" indent="0">
              <a:buNone/>
              <a:defRPr sz="1895" b="1"/>
            </a:lvl5pPr>
            <a:lvl6pPr marL="2705100" indent="0">
              <a:buNone/>
              <a:defRPr sz="1895" b="1"/>
            </a:lvl6pPr>
            <a:lvl7pPr marL="3245485" indent="0">
              <a:buNone/>
              <a:defRPr sz="1895" b="1"/>
            </a:lvl7pPr>
            <a:lvl8pPr marL="3786505" indent="0">
              <a:buNone/>
              <a:defRPr sz="1895" b="1"/>
            </a:lvl8pPr>
            <a:lvl9pPr marL="4327525" indent="0">
              <a:buNone/>
              <a:defRPr sz="1895" b="1"/>
            </a:lvl9pPr>
          </a:lstStyle>
          <a:p>
            <a:pPr lvl="0"/>
            <a:r>
              <a:rPr lang="zh-CN" altLang="en-US"/>
              <a:t>单击此处编辑母版文本样式</a:t>
            </a:r>
          </a:p>
        </p:txBody>
      </p:sp>
      <p:sp>
        <p:nvSpPr>
          <p:cNvPr id="4" name="Content Placeholder 3"/>
          <p:cNvSpPr>
            <a:spLocks noGrp="1"/>
          </p:cNvSpPr>
          <p:nvPr>
            <p:ph sz="half" idx="2"/>
          </p:nvPr>
        </p:nvSpPr>
        <p:spPr>
          <a:xfrm>
            <a:off x="745204" y="4670341"/>
            <a:ext cx="4576864" cy="686936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477025" y="3134279"/>
            <a:ext cx="4599405" cy="1536062"/>
          </a:xfrm>
        </p:spPr>
        <p:txBody>
          <a:bodyPr anchor="b"/>
          <a:lstStyle>
            <a:lvl1pPr marL="0" indent="0">
              <a:buNone/>
              <a:defRPr sz="2840" b="1"/>
            </a:lvl1pPr>
            <a:lvl2pPr marL="541020" indent="0">
              <a:buNone/>
              <a:defRPr sz="2365" b="1"/>
            </a:lvl2pPr>
            <a:lvl3pPr marL="1082040" indent="0">
              <a:buNone/>
              <a:defRPr sz="2130" b="1"/>
            </a:lvl3pPr>
            <a:lvl4pPr marL="1623060" indent="0">
              <a:buNone/>
              <a:defRPr sz="1895" b="1"/>
            </a:lvl4pPr>
            <a:lvl5pPr marL="2164080" indent="0">
              <a:buNone/>
              <a:defRPr sz="1895" b="1"/>
            </a:lvl5pPr>
            <a:lvl6pPr marL="2705100" indent="0">
              <a:buNone/>
              <a:defRPr sz="1895" b="1"/>
            </a:lvl6pPr>
            <a:lvl7pPr marL="3245485" indent="0">
              <a:buNone/>
              <a:defRPr sz="1895" b="1"/>
            </a:lvl7pPr>
            <a:lvl8pPr marL="3786505" indent="0">
              <a:buNone/>
              <a:defRPr sz="1895" b="1"/>
            </a:lvl8pPr>
            <a:lvl9pPr marL="4327525" indent="0">
              <a:buNone/>
              <a:defRPr sz="1895" b="1"/>
            </a:lvl9pPr>
          </a:lstStyle>
          <a:p>
            <a:pPr lvl="0"/>
            <a:r>
              <a:rPr lang="zh-CN" altLang="en-US"/>
              <a:t>单击此处编辑母版文本样式</a:t>
            </a:r>
          </a:p>
        </p:txBody>
      </p:sp>
      <p:sp>
        <p:nvSpPr>
          <p:cNvPr id="6" name="Content Placeholder 5"/>
          <p:cNvSpPr>
            <a:spLocks noGrp="1"/>
          </p:cNvSpPr>
          <p:nvPr>
            <p:ph sz="quarter" idx="4"/>
          </p:nvPr>
        </p:nvSpPr>
        <p:spPr>
          <a:xfrm>
            <a:off x="5477025" y="4670341"/>
            <a:ext cx="4599405" cy="686936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7A84588D-DE73-4C58-AC03-C0CFB2BEC1CD}" type="datetimeFigureOut">
              <a:rPr lang="en-US" smtClean="0"/>
              <a:t>6/5/2022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A84588D-DE73-4C58-AC03-C0CFB2BEC1CD}" type="datetimeFigureOut">
              <a:rPr lang="en-US" smtClean="0"/>
              <a:t>6/5/2022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588D-DE73-4C58-AC03-C0CFB2BEC1CD}" type="datetimeFigureOut">
              <a:rPr lang="en-US" smtClean="0"/>
              <a:t>6/5/2022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45202" y="852382"/>
            <a:ext cx="3489349" cy="2983336"/>
          </a:xfrm>
        </p:spPr>
        <p:txBody>
          <a:bodyPr anchor="b"/>
          <a:lstStyle>
            <a:lvl1pPr>
              <a:defRPr sz="3785"/>
            </a:lvl1pPr>
          </a:lstStyle>
          <a:p>
            <a:r>
              <a:rPr lang="zh-CN" altLang="en-US"/>
              <a:t>单击此处编辑母版标题样式</a:t>
            </a:r>
            <a:endParaRPr lang="en-US" dirty="0"/>
          </a:p>
        </p:txBody>
      </p:sp>
      <p:sp>
        <p:nvSpPr>
          <p:cNvPr id="3" name="Content Placeholder 2"/>
          <p:cNvSpPr>
            <a:spLocks noGrp="1"/>
          </p:cNvSpPr>
          <p:nvPr>
            <p:ph idx="1"/>
          </p:nvPr>
        </p:nvSpPr>
        <p:spPr>
          <a:xfrm>
            <a:off x="4599405" y="1840910"/>
            <a:ext cx="5477024" cy="9086152"/>
          </a:xfrm>
        </p:spPr>
        <p:txBody>
          <a:bodyPr/>
          <a:lstStyle>
            <a:lvl1pPr>
              <a:defRPr sz="3785"/>
            </a:lvl1pPr>
            <a:lvl2pPr>
              <a:defRPr sz="3315"/>
            </a:lvl2pPr>
            <a:lvl3pPr>
              <a:defRPr sz="2840"/>
            </a:lvl3pPr>
            <a:lvl4pPr>
              <a:defRPr sz="2365"/>
            </a:lvl4pPr>
            <a:lvl5pPr>
              <a:defRPr sz="2365"/>
            </a:lvl5pPr>
            <a:lvl6pPr>
              <a:defRPr sz="2365"/>
            </a:lvl6pPr>
            <a:lvl7pPr>
              <a:defRPr sz="2365"/>
            </a:lvl7pPr>
            <a:lvl8pPr>
              <a:defRPr sz="2365"/>
            </a:lvl8pPr>
            <a:lvl9pPr>
              <a:defRPr sz="2365"/>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745202" y="3835718"/>
            <a:ext cx="3489349" cy="7106141"/>
          </a:xfrm>
        </p:spPr>
        <p:txBody>
          <a:bodyPr/>
          <a:lstStyle>
            <a:lvl1pPr marL="0" indent="0">
              <a:buNone/>
              <a:defRPr sz="1895"/>
            </a:lvl1pPr>
            <a:lvl2pPr marL="541020" indent="0">
              <a:buNone/>
              <a:defRPr sz="1655"/>
            </a:lvl2pPr>
            <a:lvl3pPr marL="1082040" indent="0">
              <a:buNone/>
              <a:defRPr sz="1420"/>
            </a:lvl3pPr>
            <a:lvl4pPr marL="1623060" indent="0">
              <a:buNone/>
              <a:defRPr sz="1185"/>
            </a:lvl4pPr>
            <a:lvl5pPr marL="2164080" indent="0">
              <a:buNone/>
              <a:defRPr sz="1185"/>
            </a:lvl5pPr>
            <a:lvl6pPr marL="2705100" indent="0">
              <a:buNone/>
              <a:defRPr sz="1185"/>
            </a:lvl6pPr>
            <a:lvl7pPr marL="3245485" indent="0">
              <a:buNone/>
              <a:defRPr sz="1185"/>
            </a:lvl7pPr>
            <a:lvl8pPr marL="3786505" indent="0">
              <a:buNone/>
              <a:defRPr sz="1185"/>
            </a:lvl8pPr>
            <a:lvl9pPr marL="4327525" indent="0">
              <a:buNone/>
              <a:defRPr sz="118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A84588D-DE73-4C58-AC03-C0CFB2BEC1CD}"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45202" y="852382"/>
            <a:ext cx="3489349" cy="2983336"/>
          </a:xfrm>
        </p:spPr>
        <p:txBody>
          <a:bodyPr anchor="b"/>
          <a:lstStyle>
            <a:lvl1pPr>
              <a:defRPr sz="378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4599405" y="1840910"/>
            <a:ext cx="5477024" cy="9086152"/>
          </a:xfrm>
        </p:spPr>
        <p:txBody>
          <a:bodyPr anchor="t"/>
          <a:lstStyle>
            <a:lvl1pPr marL="0" indent="0">
              <a:buNone/>
              <a:defRPr sz="3785"/>
            </a:lvl1pPr>
            <a:lvl2pPr marL="541020" indent="0">
              <a:buNone/>
              <a:defRPr sz="3315"/>
            </a:lvl2pPr>
            <a:lvl3pPr marL="1082040" indent="0">
              <a:buNone/>
              <a:defRPr sz="2840"/>
            </a:lvl3pPr>
            <a:lvl4pPr marL="1623060" indent="0">
              <a:buNone/>
              <a:defRPr sz="2365"/>
            </a:lvl4pPr>
            <a:lvl5pPr marL="2164080" indent="0">
              <a:buNone/>
              <a:defRPr sz="2365"/>
            </a:lvl5pPr>
            <a:lvl6pPr marL="2705100" indent="0">
              <a:buNone/>
              <a:defRPr sz="2365"/>
            </a:lvl6pPr>
            <a:lvl7pPr marL="3245485" indent="0">
              <a:buNone/>
              <a:defRPr sz="2365"/>
            </a:lvl7pPr>
            <a:lvl8pPr marL="3786505" indent="0">
              <a:buNone/>
              <a:defRPr sz="2365"/>
            </a:lvl8pPr>
            <a:lvl9pPr marL="4327525" indent="0">
              <a:buNone/>
              <a:defRPr sz="2365"/>
            </a:lvl9pPr>
          </a:lstStyle>
          <a:p>
            <a:r>
              <a:rPr lang="zh-CN" altLang="en-US"/>
              <a:t>单击图标添加图片</a:t>
            </a:r>
            <a:endParaRPr lang="en-US" dirty="0"/>
          </a:p>
        </p:txBody>
      </p:sp>
      <p:sp>
        <p:nvSpPr>
          <p:cNvPr id="4" name="Text Placeholder 3"/>
          <p:cNvSpPr>
            <a:spLocks noGrp="1"/>
          </p:cNvSpPr>
          <p:nvPr>
            <p:ph type="body" sz="half" idx="2"/>
          </p:nvPr>
        </p:nvSpPr>
        <p:spPr>
          <a:xfrm>
            <a:off x="745202" y="3835718"/>
            <a:ext cx="3489349" cy="7106141"/>
          </a:xfrm>
        </p:spPr>
        <p:txBody>
          <a:bodyPr/>
          <a:lstStyle>
            <a:lvl1pPr marL="0" indent="0">
              <a:buNone/>
              <a:defRPr sz="1895"/>
            </a:lvl1pPr>
            <a:lvl2pPr marL="541020" indent="0">
              <a:buNone/>
              <a:defRPr sz="1655"/>
            </a:lvl2pPr>
            <a:lvl3pPr marL="1082040" indent="0">
              <a:buNone/>
              <a:defRPr sz="1420"/>
            </a:lvl3pPr>
            <a:lvl4pPr marL="1623060" indent="0">
              <a:buNone/>
              <a:defRPr sz="1185"/>
            </a:lvl4pPr>
            <a:lvl5pPr marL="2164080" indent="0">
              <a:buNone/>
              <a:defRPr sz="1185"/>
            </a:lvl5pPr>
            <a:lvl6pPr marL="2705100" indent="0">
              <a:buNone/>
              <a:defRPr sz="1185"/>
            </a:lvl6pPr>
            <a:lvl7pPr marL="3245485" indent="0">
              <a:buNone/>
              <a:defRPr sz="1185"/>
            </a:lvl7pPr>
            <a:lvl8pPr marL="3786505" indent="0">
              <a:buNone/>
              <a:defRPr sz="1185"/>
            </a:lvl8pPr>
            <a:lvl9pPr marL="4327525" indent="0">
              <a:buNone/>
              <a:defRPr sz="118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A84588D-DE73-4C58-AC03-C0CFB2BEC1CD}" type="datetimeFigureOut">
              <a:rPr lang="en-US" smtClean="0"/>
              <a:t>6/5/2022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24AB03-D50D-44C6-AB86-78A4C1A80AD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3794" y="680724"/>
            <a:ext cx="9331226" cy="2471316"/>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743794" y="3403607"/>
            <a:ext cx="9331226" cy="8112425"/>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43793" y="11850476"/>
            <a:ext cx="2434233" cy="680721"/>
          </a:xfrm>
          <a:prstGeom prst="rect">
            <a:avLst/>
          </a:prstGeom>
        </p:spPr>
        <p:txBody>
          <a:bodyPr vert="horz" lIns="91440" tIns="45720" rIns="91440" bIns="45720" rtlCol="0" anchor="ctr"/>
          <a:lstStyle>
            <a:lvl1pPr algn="l">
              <a:defRPr sz="1420">
                <a:solidFill>
                  <a:schemeClr val="tx1">
                    <a:tint val="75000"/>
                  </a:schemeClr>
                </a:solidFill>
              </a:defRPr>
            </a:lvl1pPr>
          </a:lstStyle>
          <a:p>
            <a:fld id="{7A84588D-DE73-4C58-AC03-C0CFB2BEC1CD}" type="datetimeFigureOut">
              <a:rPr lang="en-US" smtClean="0"/>
              <a:t>6/5/2022</a:t>
            </a:fld>
            <a:endParaRPr lang="en-US"/>
          </a:p>
        </p:txBody>
      </p:sp>
      <p:sp>
        <p:nvSpPr>
          <p:cNvPr id="5" name="Footer Placeholder 4"/>
          <p:cNvSpPr>
            <a:spLocks noGrp="1"/>
          </p:cNvSpPr>
          <p:nvPr>
            <p:ph type="ftr" sz="quarter" idx="3"/>
          </p:nvPr>
        </p:nvSpPr>
        <p:spPr>
          <a:xfrm>
            <a:off x="3583732" y="11850476"/>
            <a:ext cx="3651349" cy="680721"/>
          </a:xfrm>
          <a:prstGeom prst="rect">
            <a:avLst/>
          </a:prstGeom>
        </p:spPr>
        <p:txBody>
          <a:bodyPr vert="horz" lIns="91440" tIns="45720" rIns="91440" bIns="45720" rtlCol="0" anchor="ctr"/>
          <a:lstStyle>
            <a:lvl1pPr algn="ctr">
              <a:defRPr sz="14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640787" y="11850476"/>
            <a:ext cx="2434233" cy="680721"/>
          </a:xfrm>
          <a:prstGeom prst="rect">
            <a:avLst/>
          </a:prstGeom>
        </p:spPr>
        <p:txBody>
          <a:bodyPr vert="horz" lIns="91440" tIns="45720" rIns="91440" bIns="45720" rtlCol="0" anchor="ctr"/>
          <a:lstStyle>
            <a:lvl1pPr algn="r">
              <a:defRPr sz="1420">
                <a:solidFill>
                  <a:schemeClr val="tx1">
                    <a:tint val="75000"/>
                  </a:schemeClr>
                </a:solidFill>
              </a:defRPr>
            </a:lvl1pPr>
          </a:lstStyle>
          <a:p>
            <a:fld id="{C224AB03-D50D-44C6-AB86-78A4C1A80AD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82040" rtl="0" eaLnBrk="1" latinLnBrk="0" hangingPunct="1">
        <a:lnSpc>
          <a:spcPct val="90000"/>
        </a:lnSpc>
        <a:spcBef>
          <a:spcPct val="0"/>
        </a:spcBef>
        <a:buNone/>
        <a:defRPr sz="5205" kern="1200">
          <a:solidFill>
            <a:schemeClr val="tx1"/>
          </a:solidFill>
          <a:latin typeface="+mj-lt"/>
          <a:ea typeface="+mj-ea"/>
          <a:cs typeface="+mj-cs"/>
        </a:defRPr>
      </a:lvl1pPr>
    </p:titleStyle>
    <p:bodyStyle>
      <a:lvl1pPr marL="270510" indent="-270510" algn="l" defTabSz="1082040" rtl="0" eaLnBrk="1" latinLnBrk="0" hangingPunct="1">
        <a:lnSpc>
          <a:spcPct val="90000"/>
        </a:lnSpc>
        <a:spcBef>
          <a:spcPts val="1185"/>
        </a:spcBef>
        <a:buFont typeface="Arial" panose="020B0604020202020204" pitchFamily="34" charset="0"/>
        <a:buChar char="•"/>
        <a:defRPr sz="3315" kern="1200">
          <a:solidFill>
            <a:schemeClr val="tx1"/>
          </a:solidFill>
          <a:latin typeface="+mn-lt"/>
          <a:ea typeface="+mn-ea"/>
          <a:cs typeface="+mn-cs"/>
        </a:defRPr>
      </a:lvl1pPr>
      <a:lvl2pPr marL="811530" indent="-270510" algn="l" defTabSz="1082040" rtl="0" eaLnBrk="1" latinLnBrk="0" hangingPunct="1">
        <a:lnSpc>
          <a:spcPct val="90000"/>
        </a:lnSpc>
        <a:spcBef>
          <a:spcPts val="590"/>
        </a:spcBef>
        <a:buFont typeface="Arial" panose="020B0604020202020204" pitchFamily="34" charset="0"/>
        <a:buChar char="•"/>
        <a:defRPr sz="2840" kern="1200">
          <a:solidFill>
            <a:schemeClr val="tx1"/>
          </a:solidFill>
          <a:latin typeface="+mn-lt"/>
          <a:ea typeface="+mn-ea"/>
          <a:cs typeface="+mn-cs"/>
        </a:defRPr>
      </a:lvl2pPr>
      <a:lvl3pPr marL="1352550" indent="-270510" algn="l" defTabSz="1082040" rtl="0" eaLnBrk="1" latinLnBrk="0" hangingPunct="1">
        <a:lnSpc>
          <a:spcPct val="90000"/>
        </a:lnSpc>
        <a:spcBef>
          <a:spcPts val="590"/>
        </a:spcBef>
        <a:buFont typeface="Arial" panose="020B0604020202020204" pitchFamily="34" charset="0"/>
        <a:buChar char="•"/>
        <a:defRPr sz="2365" kern="1200">
          <a:solidFill>
            <a:schemeClr val="tx1"/>
          </a:solidFill>
          <a:latin typeface="+mn-lt"/>
          <a:ea typeface="+mn-ea"/>
          <a:cs typeface="+mn-cs"/>
        </a:defRPr>
      </a:lvl3pPr>
      <a:lvl4pPr marL="1893570"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4pPr>
      <a:lvl5pPr marL="2434590"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5pPr>
      <a:lvl6pPr marL="2974975"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6pPr>
      <a:lvl7pPr marL="3515995"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7pPr>
      <a:lvl8pPr marL="4057015"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8pPr>
      <a:lvl9pPr marL="4598035" indent="-270510" algn="l" defTabSz="1082040" rtl="0" eaLnBrk="1" latinLnBrk="0" hangingPunct="1">
        <a:lnSpc>
          <a:spcPct val="90000"/>
        </a:lnSpc>
        <a:spcBef>
          <a:spcPts val="590"/>
        </a:spcBef>
        <a:buFont typeface="Arial" panose="020B0604020202020204" pitchFamily="34" charset="0"/>
        <a:buChar char="•"/>
        <a:defRPr sz="2130" kern="1200">
          <a:solidFill>
            <a:schemeClr val="tx1"/>
          </a:solidFill>
          <a:latin typeface="+mn-lt"/>
          <a:ea typeface="+mn-ea"/>
          <a:cs typeface="+mn-cs"/>
        </a:defRPr>
      </a:lvl9pPr>
    </p:bodyStyle>
    <p:otherStyle>
      <a:defPPr>
        <a:defRPr lang="en-US"/>
      </a:defPPr>
      <a:lvl1pPr marL="0" algn="l" defTabSz="1082040" rtl="0" eaLnBrk="1" latinLnBrk="0" hangingPunct="1">
        <a:defRPr sz="2130" kern="1200">
          <a:solidFill>
            <a:schemeClr val="tx1"/>
          </a:solidFill>
          <a:latin typeface="+mn-lt"/>
          <a:ea typeface="+mn-ea"/>
          <a:cs typeface="+mn-cs"/>
        </a:defRPr>
      </a:lvl1pPr>
      <a:lvl2pPr marL="541020" algn="l" defTabSz="1082040" rtl="0" eaLnBrk="1" latinLnBrk="0" hangingPunct="1">
        <a:defRPr sz="2130" kern="1200">
          <a:solidFill>
            <a:schemeClr val="tx1"/>
          </a:solidFill>
          <a:latin typeface="+mn-lt"/>
          <a:ea typeface="+mn-ea"/>
          <a:cs typeface="+mn-cs"/>
        </a:defRPr>
      </a:lvl2pPr>
      <a:lvl3pPr marL="1082040" algn="l" defTabSz="1082040" rtl="0" eaLnBrk="1" latinLnBrk="0" hangingPunct="1">
        <a:defRPr sz="2130" kern="1200">
          <a:solidFill>
            <a:schemeClr val="tx1"/>
          </a:solidFill>
          <a:latin typeface="+mn-lt"/>
          <a:ea typeface="+mn-ea"/>
          <a:cs typeface="+mn-cs"/>
        </a:defRPr>
      </a:lvl3pPr>
      <a:lvl4pPr marL="1623060" algn="l" defTabSz="1082040" rtl="0" eaLnBrk="1" latinLnBrk="0" hangingPunct="1">
        <a:defRPr sz="2130" kern="1200">
          <a:solidFill>
            <a:schemeClr val="tx1"/>
          </a:solidFill>
          <a:latin typeface="+mn-lt"/>
          <a:ea typeface="+mn-ea"/>
          <a:cs typeface="+mn-cs"/>
        </a:defRPr>
      </a:lvl4pPr>
      <a:lvl5pPr marL="2164080" algn="l" defTabSz="1082040" rtl="0" eaLnBrk="1" latinLnBrk="0" hangingPunct="1">
        <a:defRPr sz="2130" kern="1200">
          <a:solidFill>
            <a:schemeClr val="tx1"/>
          </a:solidFill>
          <a:latin typeface="+mn-lt"/>
          <a:ea typeface="+mn-ea"/>
          <a:cs typeface="+mn-cs"/>
        </a:defRPr>
      </a:lvl5pPr>
      <a:lvl6pPr marL="2705100" algn="l" defTabSz="1082040" rtl="0" eaLnBrk="1" latinLnBrk="0" hangingPunct="1">
        <a:defRPr sz="2130" kern="1200">
          <a:solidFill>
            <a:schemeClr val="tx1"/>
          </a:solidFill>
          <a:latin typeface="+mn-lt"/>
          <a:ea typeface="+mn-ea"/>
          <a:cs typeface="+mn-cs"/>
        </a:defRPr>
      </a:lvl6pPr>
      <a:lvl7pPr marL="3245485" algn="l" defTabSz="1082040" rtl="0" eaLnBrk="1" latinLnBrk="0" hangingPunct="1">
        <a:defRPr sz="2130" kern="1200">
          <a:solidFill>
            <a:schemeClr val="tx1"/>
          </a:solidFill>
          <a:latin typeface="+mn-lt"/>
          <a:ea typeface="+mn-ea"/>
          <a:cs typeface="+mn-cs"/>
        </a:defRPr>
      </a:lvl7pPr>
      <a:lvl8pPr marL="3786505" algn="l" defTabSz="1082040" rtl="0" eaLnBrk="1" latinLnBrk="0" hangingPunct="1">
        <a:defRPr sz="2130" kern="1200">
          <a:solidFill>
            <a:schemeClr val="tx1"/>
          </a:solidFill>
          <a:latin typeface="+mn-lt"/>
          <a:ea typeface="+mn-ea"/>
          <a:cs typeface="+mn-cs"/>
        </a:defRPr>
      </a:lvl8pPr>
      <a:lvl9pPr marL="4327525" algn="l" defTabSz="1082040" rtl="0" eaLnBrk="1" latinLnBrk="0" hangingPunct="1">
        <a:defRPr sz="21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1.png"/><Relationship Id="rId18" Type="http://schemas.openxmlformats.org/officeDocument/2006/relationships/image" Target="../media/image16.jpeg"/><Relationship Id="rId26" Type="http://schemas.openxmlformats.org/officeDocument/2006/relationships/image" Target="../media/image24.jpeg"/><Relationship Id="rId39" Type="http://schemas.openxmlformats.org/officeDocument/2006/relationships/image" Target="../media/image37.jpeg"/><Relationship Id="rId21" Type="http://schemas.openxmlformats.org/officeDocument/2006/relationships/image" Target="../media/image19.png"/><Relationship Id="rId34" Type="http://schemas.openxmlformats.org/officeDocument/2006/relationships/image" Target="../media/image32.jpeg"/><Relationship Id="rId7" Type="http://schemas.openxmlformats.org/officeDocument/2006/relationships/image" Target="../media/image5.png"/><Relationship Id="rId12" Type="http://schemas.openxmlformats.org/officeDocument/2006/relationships/image" Target="../media/image10.jpeg"/><Relationship Id="rId17" Type="http://schemas.openxmlformats.org/officeDocument/2006/relationships/image" Target="../media/image15.jpeg"/><Relationship Id="rId25" Type="http://schemas.openxmlformats.org/officeDocument/2006/relationships/image" Target="../media/image23.jpeg"/><Relationship Id="rId33" Type="http://schemas.openxmlformats.org/officeDocument/2006/relationships/image" Target="../media/image31.jpeg"/><Relationship Id="rId38" Type="http://schemas.openxmlformats.org/officeDocument/2006/relationships/image" Target="../media/image36.jpeg"/><Relationship Id="rId2" Type="http://schemas.openxmlformats.org/officeDocument/2006/relationships/notesSlide" Target="../notesSlides/notesSlide1.xml"/><Relationship Id="rId16" Type="http://schemas.openxmlformats.org/officeDocument/2006/relationships/image" Target="../media/image14.jpeg"/><Relationship Id="rId20" Type="http://schemas.openxmlformats.org/officeDocument/2006/relationships/image" Target="../media/image18.jpeg"/><Relationship Id="rId29"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png"/><Relationship Id="rId24" Type="http://schemas.openxmlformats.org/officeDocument/2006/relationships/image" Target="../media/image22.png"/><Relationship Id="rId32" Type="http://schemas.openxmlformats.org/officeDocument/2006/relationships/image" Target="../media/image30.jpeg"/><Relationship Id="rId37" Type="http://schemas.openxmlformats.org/officeDocument/2006/relationships/image" Target="../media/image35.jpeg"/><Relationship Id="rId40" Type="http://schemas.openxmlformats.org/officeDocument/2006/relationships/image" Target="../media/image38.jpeg"/><Relationship Id="rId5" Type="http://schemas.openxmlformats.org/officeDocument/2006/relationships/image" Target="../media/image3.jpeg"/><Relationship Id="rId15" Type="http://schemas.openxmlformats.org/officeDocument/2006/relationships/image" Target="../media/image13.png"/><Relationship Id="rId23" Type="http://schemas.openxmlformats.org/officeDocument/2006/relationships/image" Target="../media/image21.jpeg"/><Relationship Id="rId28" Type="http://schemas.openxmlformats.org/officeDocument/2006/relationships/image" Target="../media/image26.jpeg"/><Relationship Id="rId36" Type="http://schemas.openxmlformats.org/officeDocument/2006/relationships/image" Target="../media/image34.jpeg"/><Relationship Id="rId10" Type="http://schemas.openxmlformats.org/officeDocument/2006/relationships/image" Target="../media/image8.jpeg"/><Relationship Id="rId19" Type="http://schemas.openxmlformats.org/officeDocument/2006/relationships/image" Target="../media/image17.jpeg"/><Relationship Id="rId31" Type="http://schemas.openxmlformats.org/officeDocument/2006/relationships/image" Target="../media/image29.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jpeg"/><Relationship Id="rId22" Type="http://schemas.openxmlformats.org/officeDocument/2006/relationships/image" Target="../media/image20.jpeg"/><Relationship Id="rId27" Type="http://schemas.openxmlformats.org/officeDocument/2006/relationships/image" Target="../media/image25.png"/><Relationship Id="rId30" Type="http://schemas.openxmlformats.org/officeDocument/2006/relationships/image" Target="../media/image28.jpeg"/><Relationship Id="rId35" Type="http://schemas.openxmlformats.org/officeDocument/2006/relationships/image" Target="../media/image33.jpeg"/><Relationship Id="rId8" Type="http://schemas.openxmlformats.org/officeDocument/2006/relationships/image" Target="../media/image6.jpeg"/><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18" Type="http://schemas.openxmlformats.org/officeDocument/2006/relationships/image" Target="../media/image54.png"/><Relationship Id="rId3" Type="http://schemas.openxmlformats.org/officeDocument/2006/relationships/image" Target="../media/image39.png"/><Relationship Id="rId21" Type="http://schemas.openxmlformats.org/officeDocument/2006/relationships/image" Target="../media/image57.png"/><Relationship Id="rId7" Type="http://schemas.openxmlformats.org/officeDocument/2006/relationships/image" Target="../media/image43.png"/><Relationship Id="rId12" Type="http://schemas.openxmlformats.org/officeDocument/2006/relationships/image" Target="../media/image48.png"/><Relationship Id="rId17" Type="http://schemas.openxmlformats.org/officeDocument/2006/relationships/image" Target="../media/image53.png"/><Relationship Id="rId2" Type="http://schemas.openxmlformats.org/officeDocument/2006/relationships/notesSlide" Target="../notesSlides/notesSlide2.xml"/><Relationship Id="rId16" Type="http://schemas.openxmlformats.org/officeDocument/2006/relationships/image" Target="../media/image52.png"/><Relationship Id="rId20"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7.png"/><Relationship Id="rId24" Type="http://schemas.openxmlformats.org/officeDocument/2006/relationships/image" Target="../media/image60.png"/><Relationship Id="rId5" Type="http://schemas.openxmlformats.org/officeDocument/2006/relationships/image" Target="../media/image41.png"/><Relationship Id="rId15" Type="http://schemas.openxmlformats.org/officeDocument/2006/relationships/image" Target="../media/image51.png"/><Relationship Id="rId23" Type="http://schemas.openxmlformats.org/officeDocument/2006/relationships/image" Target="../media/image59.png"/><Relationship Id="rId10" Type="http://schemas.openxmlformats.org/officeDocument/2006/relationships/image" Target="../media/image46.png"/><Relationship Id="rId19" Type="http://schemas.openxmlformats.org/officeDocument/2006/relationships/image" Target="../media/image55.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png"/><Relationship Id="rId22"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2"/>
          <p:cNvSpPr txBox="1"/>
          <p:nvPr/>
        </p:nvSpPr>
        <p:spPr>
          <a:xfrm>
            <a:off x="1017819" y="89690"/>
            <a:ext cx="2922413" cy="330732"/>
          </a:xfrm>
          <a:prstGeom prst="rect">
            <a:avLst/>
          </a:prstGeom>
          <a:noFill/>
        </p:spPr>
        <p:txBody>
          <a:bodyPr wrap="square" rtlCol="0">
            <a:spAutoFit/>
          </a:bodyPr>
          <a:lstStyle>
            <a:defPPr>
              <a:defRPr lang="en-US"/>
            </a:defPPr>
            <a:lvl1pPr defTabSz="895991">
              <a:defRPr sz="1200" b="1"/>
            </a:lvl1pPr>
            <a:lvl2pPr marL="447996" defTabSz="895991">
              <a:defRPr sz="1763"/>
            </a:lvl2pPr>
            <a:lvl3pPr marL="895991" defTabSz="895991">
              <a:defRPr sz="1763"/>
            </a:lvl3pPr>
            <a:lvl4pPr marL="1343987" defTabSz="895991">
              <a:defRPr sz="1763"/>
            </a:lvl4pPr>
            <a:lvl5pPr marL="1791983" defTabSz="895991">
              <a:defRPr sz="1763"/>
            </a:lvl5pPr>
            <a:lvl6pPr marL="2239978" defTabSz="895991">
              <a:defRPr sz="1763"/>
            </a:lvl6pPr>
            <a:lvl7pPr marL="2687974" defTabSz="895991">
              <a:defRPr sz="1763"/>
            </a:lvl7pPr>
            <a:lvl8pPr marL="3135969" defTabSz="895991">
              <a:defRPr sz="1763"/>
            </a:lvl8pPr>
            <a:lvl9pPr marL="3583965" defTabSz="895991">
              <a:defRPr sz="1763"/>
            </a:lvl9pPr>
          </a:lstStyle>
          <a:p>
            <a:r>
              <a:rPr lang="en-US" sz="1549" dirty="0"/>
              <a:t>Supplementary Figure 1</a:t>
            </a:r>
          </a:p>
        </p:txBody>
      </p:sp>
      <p:sp>
        <p:nvSpPr>
          <p:cNvPr id="5" name="文本框 32"/>
          <p:cNvSpPr txBox="1"/>
          <p:nvPr/>
        </p:nvSpPr>
        <p:spPr>
          <a:xfrm>
            <a:off x="81135" y="420422"/>
            <a:ext cx="381243" cy="276999"/>
          </a:xfrm>
          <a:prstGeom prst="rect">
            <a:avLst/>
          </a:prstGeom>
          <a:noFill/>
        </p:spPr>
        <p:txBody>
          <a:bodyPr wrap="square" rtlCol="0">
            <a:spAutoFit/>
          </a:bodyPr>
          <a:lstStyle>
            <a:defPPr>
              <a:defRPr lang="en-US"/>
            </a:defPPr>
            <a:lvl1pPr defTabSz="914400">
              <a:defRPr sz="1200" b="1"/>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en-US" dirty="0">
                <a:latin typeface="Arial" panose="020B0604020202020204" pitchFamily="34" charset="0"/>
                <a:cs typeface="Arial" panose="020B0604020202020204" pitchFamily="34" charset="0"/>
              </a:rPr>
              <a:t>a</a:t>
            </a:r>
          </a:p>
        </p:txBody>
      </p:sp>
      <p:grpSp>
        <p:nvGrpSpPr>
          <p:cNvPr id="8" name="组合 7">
            <a:extLst>
              <a:ext uri="{FF2B5EF4-FFF2-40B4-BE49-F238E27FC236}">
                <a16:creationId xmlns:a16="http://schemas.microsoft.com/office/drawing/2014/main" id="{52A7C058-4871-927E-52EB-B2ABEC70A4F5}"/>
              </a:ext>
            </a:extLst>
          </p:cNvPr>
          <p:cNvGrpSpPr/>
          <p:nvPr/>
        </p:nvGrpSpPr>
        <p:grpSpPr>
          <a:xfrm>
            <a:off x="222264" y="931792"/>
            <a:ext cx="10374284" cy="8781319"/>
            <a:chOff x="222264" y="931792"/>
            <a:chExt cx="10374284" cy="8781319"/>
          </a:xfrm>
        </p:grpSpPr>
        <p:grpSp>
          <p:nvGrpSpPr>
            <p:cNvPr id="101" name="组合 100">
              <a:extLst>
                <a:ext uri="{FF2B5EF4-FFF2-40B4-BE49-F238E27FC236}">
                  <a16:creationId xmlns:a16="http://schemas.microsoft.com/office/drawing/2014/main" id="{F2199B9D-CA64-4EBA-AE39-F3A353C3E0C7}"/>
                </a:ext>
              </a:extLst>
            </p:cNvPr>
            <p:cNvGrpSpPr/>
            <p:nvPr/>
          </p:nvGrpSpPr>
          <p:grpSpPr>
            <a:xfrm>
              <a:off x="222264" y="931792"/>
              <a:ext cx="10374284" cy="8781319"/>
              <a:chOff x="1980678" y="2002583"/>
              <a:chExt cx="6756272" cy="5762771"/>
            </a:xfrm>
          </p:grpSpPr>
          <p:sp>
            <p:nvSpPr>
              <p:cNvPr id="102" name="文本框 32">
                <a:extLst>
                  <a:ext uri="{FF2B5EF4-FFF2-40B4-BE49-F238E27FC236}">
                    <a16:creationId xmlns:a16="http://schemas.microsoft.com/office/drawing/2014/main" id="{042B137E-4A2A-46BA-8E52-C1DB6354D1D8}"/>
                  </a:ext>
                </a:extLst>
              </p:cNvPr>
              <p:cNvSpPr txBox="1"/>
              <p:nvPr/>
            </p:nvSpPr>
            <p:spPr>
              <a:xfrm>
                <a:off x="1980678" y="4692282"/>
                <a:ext cx="362048" cy="181866"/>
              </a:xfrm>
              <a:prstGeom prst="rect">
                <a:avLst/>
              </a:prstGeom>
              <a:noFill/>
            </p:spPr>
            <p:txBody>
              <a:bodyPr wrap="square" rtlCol="0">
                <a:spAutoFit/>
              </a:bodyPr>
              <a:lstStyle>
                <a:defPPr>
                  <a:defRPr lang="en-US"/>
                </a:defPPr>
                <a:lvl1pPr defTabSz="914400">
                  <a:defRPr sz="1200" b="1"/>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en-US" sz="1201" dirty="0">
                    <a:latin typeface="Arial" panose="020B0604020202020204" pitchFamily="34" charset="0"/>
                    <a:cs typeface="Arial" panose="020B0604020202020204" pitchFamily="34" charset="0"/>
                  </a:rPr>
                  <a:t>b</a:t>
                </a:r>
              </a:p>
            </p:txBody>
          </p:sp>
          <p:grpSp>
            <p:nvGrpSpPr>
              <p:cNvPr id="120" name="组合 119">
                <a:extLst>
                  <a:ext uri="{FF2B5EF4-FFF2-40B4-BE49-F238E27FC236}">
                    <a16:creationId xmlns:a16="http://schemas.microsoft.com/office/drawing/2014/main" id="{72DCC447-2A9B-49A0-9B85-184591C29271}"/>
                  </a:ext>
                </a:extLst>
              </p:cNvPr>
              <p:cNvGrpSpPr/>
              <p:nvPr/>
            </p:nvGrpSpPr>
            <p:grpSpPr>
              <a:xfrm>
                <a:off x="2081869" y="2002583"/>
                <a:ext cx="6655081" cy="2408368"/>
                <a:chOff x="58043" y="2627438"/>
                <a:chExt cx="6655081" cy="2408368"/>
              </a:xfrm>
            </p:grpSpPr>
            <p:grpSp>
              <p:nvGrpSpPr>
                <p:cNvPr id="191" name="组合 190">
                  <a:extLst>
                    <a:ext uri="{FF2B5EF4-FFF2-40B4-BE49-F238E27FC236}">
                      <a16:creationId xmlns:a16="http://schemas.microsoft.com/office/drawing/2014/main" id="{2CBEBD72-D5BF-4E79-8FC5-BF93CD81527D}"/>
                    </a:ext>
                  </a:extLst>
                </p:cNvPr>
                <p:cNvGrpSpPr/>
                <p:nvPr/>
              </p:nvGrpSpPr>
              <p:grpSpPr>
                <a:xfrm>
                  <a:off x="2057775" y="2964382"/>
                  <a:ext cx="1093981" cy="2068100"/>
                  <a:chOff x="1984969" y="4366122"/>
                  <a:chExt cx="1093981" cy="2068100"/>
                </a:xfrm>
              </p:grpSpPr>
              <p:pic>
                <p:nvPicPr>
                  <p:cNvPr id="244" name="图片 243">
                    <a:extLst>
                      <a:ext uri="{FF2B5EF4-FFF2-40B4-BE49-F238E27FC236}">
                        <a16:creationId xmlns:a16="http://schemas.microsoft.com/office/drawing/2014/main" id="{8851B4DA-9565-4D42-B49D-0484C80C414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3921" t="8544" r="1385" b="1289"/>
                  <a:stretch/>
                </p:blipFill>
                <p:spPr>
                  <a:xfrm>
                    <a:off x="2084228" y="4366122"/>
                    <a:ext cx="965492" cy="1648421"/>
                  </a:xfrm>
                  <a:prstGeom prst="rect">
                    <a:avLst/>
                  </a:prstGeom>
                </p:spPr>
              </p:pic>
              <p:pic>
                <p:nvPicPr>
                  <p:cNvPr id="245" name="图片 244">
                    <a:extLst>
                      <a:ext uri="{FF2B5EF4-FFF2-40B4-BE49-F238E27FC236}">
                        <a16:creationId xmlns:a16="http://schemas.microsoft.com/office/drawing/2014/main" id="{D091A88F-B809-4BEE-B0E0-B0BFBF27B49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984969" y="6069774"/>
                    <a:ext cx="357257" cy="364448"/>
                  </a:xfrm>
                  <a:prstGeom prst="rect">
                    <a:avLst/>
                  </a:prstGeom>
                  <a:ln>
                    <a:noFill/>
                  </a:ln>
                </p:spPr>
              </p:pic>
              <p:pic>
                <p:nvPicPr>
                  <p:cNvPr id="246" name="图片 245">
                    <a:extLst>
                      <a:ext uri="{FF2B5EF4-FFF2-40B4-BE49-F238E27FC236}">
                        <a16:creationId xmlns:a16="http://schemas.microsoft.com/office/drawing/2014/main" id="{4639CD4C-1F67-4DBB-8B51-28E293A03A6F}"/>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352744" y="6070463"/>
                    <a:ext cx="365851" cy="360000"/>
                  </a:xfrm>
                  <a:prstGeom prst="rect">
                    <a:avLst/>
                  </a:prstGeom>
                </p:spPr>
              </p:pic>
              <p:pic>
                <p:nvPicPr>
                  <p:cNvPr id="247" name="图片 246">
                    <a:extLst>
                      <a:ext uri="{FF2B5EF4-FFF2-40B4-BE49-F238E27FC236}">
                        <a16:creationId xmlns:a16="http://schemas.microsoft.com/office/drawing/2014/main" id="{F32BCA91-9574-4349-96AE-0F0F05431F8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2728120" y="6070463"/>
                    <a:ext cx="350830" cy="360000"/>
                  </a:xfrm>
                  <a:prstGeom prst="rect">
                    <a:avLst/>
                  </a:prstGeom>
                </p:spPr>
              </p:pic>
              <p:grpSp>
                <p:nvGrpSpPr>
                  <p:cNvPr id="248" name="组合 247">
                    <a:extLst>
                      <a:ext uri="{FF2B5EF4-FFF2-40B4-BE49-F238E27FC236}">
                        <a16:creationId xmlns:a16="http://schemas.microsoft.com/office/drawing/2014/main" id="{8105201A-E385-49B2-BCDA-2ECD78936CA9}"/>
                      </a:ext>
                    </a:extLst>
                  </p:cNvPr>
                  <p:cNvGrpSpPr/>
                  <p:nvPr/>
                </p:nvGrpSpPr>
                <p:grpSpPr>
                  <a:xfrm>
                    <a:off x="2120962" y="5765911"/>
                    <a:ext cx="781050" cy="311107"/>
                    <a:chOff x="530433" y="5753100"/>
                    <a:chExt cx="781050" cy="311107"/>
                  </a:xfrm>
                </p:grpSpPr>
                <p:grpSp>
                  <p:nvGrpSpPr>
                    <p:cNvPr id="249" name="组合 248">
                      <a:extLst>
                        <a:ext uri="{FF2B5EF4-FFF2-40B4-BE49-F238E27FC236}">
                          <a16:creationId xmlns:a16="http://schemas.microsoft.com/office/drawing/2014/main" id="{40801F2C-F3DB-4A70-ACEF-73BD267FBAEF}"/>
                        </a:ext>
                      </a:extLst>
                    </p:cNvPr>
                    <p:cNvGrpSpPr/>
                    <p:nvPr/>
                  </p:nvGrpSpPr>
                  <p:grpSpPr>
                    <a:xfrm>
                      <a:off x="530433" y="5753100"/>
                      <a:ext cx="326817" cy="282532"/>
                      <a:chOff x="597108" y="5753100"/>
                      <a:chExt cx="326817" cy="282532"/>
                    </a:xfrm>
                  </p:grpSpPr>
                  <p:cxnSp>
                    <p:nvCxnSpPr>
                      <p:cNvPr id="252" name="直接连接符 251">
                        <a:extLst>
                          <a:ext uri="{FF2B5EF4-FFF2-40B4-BE49-F238E27FC236}">
                            <a16:creationId xmlns:a16="http://schemas.microsoft.com/office/drawing/2014/main" id="{5B4EFF35-D9E1-4887-9028-B3A0B23E3461}"/>
                          </a:ext>
                        </a:extLst>
                      </p:cNvPr>
                      <p:cNvCxnSpPr/>
                      <p:nvPr/>
                    </p:nvCxnSpPr>
                    <p:spPr>
                      <a:xfrm flipH="1">
                        <a:off x="923925" y="5753100"/>
                        <a:ext cx="0" cy="216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53" name="直接连接符 252">
                        <a:extLst>
                          <a:ext uri="{FF2B5EF4-FFF2-40B4-BE49-F238E27FC236}">
                            <a16:creationId xmlns:a16="http://schemas.microsoft.com/office/drawing/2014/main" id="{FEB56072-3669-4092-A930-8AA58E39D1B1}"/>
                          </a:ext>
                        </a:extLst>
                      </p:cNvPr>
                      <p:cNvCxnSpPr/>
                      <p:nvPr/>
                    </p:nvCxnSpPr>
                    <p:spPr>
                      <a:xfrm rot="5400000" flipH="1">
                        <a:off x="759108" y="5797833"/>
                        <a:ext cx="0" cy="324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54" name="直接连接符 253">
                        <a:extLst>
                          <a:ext uri="{FF2B5EF4-FFF2-40B4-BE49-F238E27FC236}">
                            <a16:creationId xmlns:a16="http://schemas.microsoft.com/office/drawing/2014/main" id="{CD6CE87F-D202-4AFA-BDB9-A7A5B30A7627}"/>
                          </a:ext>
                        </a:extLst>
                      </p:cNvPr>
                      <p:cNvCxnSpPr/>
                      <p:nvPr/>
                    </p:nvCxnSpPr>
                    <p:spPr>
                      <a:xfrm flipH="1">
                        <a:off x="597108" y="5963632"/>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grpSp>
                <p:cxnSp>
                  <p:nvCxnSpPr>
                    <p:cNvPr id="250" name="直接连接符 249">
                      <a:extLst>
                        <a:ext uri="{FF2B5EF4-FFF2-40B4-BE49-F238E27FC236}">
                          <a16:creationId xmlns:a16="http://schemas.microsoft.com/office/drawing/2014/main" id="{304A212A-0822-4705-A6D4-55B15726A4C4}"/>
                        </a:ext>
                      </a:extLst>
                    </p:cNvPr>
                    <p:cNvCxnSpPr/>
                    <p:nvPr/>
                  </p:nvCxnSpPr>
                  <p:spPr>
                    <a:xfrm flipH="1">
                      <a:off x="1073358" y="5982682"/>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51" name="直接连接符 250">
                      <a:extLst>
                        <a:ext uri="{FF2B5EF4-FFF2-40B4-BE49-F238E27FC236}">
                          <a16:creationId xmlns:a16="http://schemas.microsoft.com/office/drawing/2014/main" id="{7B4199E3-0922-4F75-BF32-89BA40703CA0}"/>
                        </a:ext>
                      </a:extLst>
                    </p:cNvPr>
                    <p:cNvCxnSpPr/>
                    <p:nvPr/>
                  </p:nvCxnSpPr>
                  <p:spPr>
                    <a:xfrm flipH="1">
                      <a:off x="1311483" y="5992207"/>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grpSp>
            </p:grpSp>
            <p:grpSp>
              <p:nvGrpSpPr>
                <p:cNvPr id="192" name="组合 191">
                  <a:extLst>
                    <a:ext uri="{FF2B5EF4-FFF2-40B4-BE49-F238E27FC236}">
                      <a16:creationId xmlns:a16="http://schemas.microsoft.com/office/drawing/2014/main" id="{82DE1BCE-1825-4F64-855E-F9FED30D4907}"/>
                    </a:ext>
                  </a:extLst>
                </p:cNvPr>
                <p:cNvGrpSpPr/>
                <p:nvPr/>
              </p:nvGrpSpPr>
              <p:grpSpPr>
                <a:xfrm>
                  <a:off x="58043" y="2909917"/>
                  <a:ext cx="1130227" cy="2116885"/>
                  <a:chOff x="506511" y="4320133"/>
                  <a:chExt cx="1130227" cy="2116885"/>
                </a:xfrm>
              </p:grpSpPr>
              <p:pic>
                <p:nvPicPr>
                  <p:cNvPr id="233" name="图片 232">
                    <a:extLst>
                      <a:ext uri="{FF2B5EF4-FFF2-40B4-BE49-F238E27FC236}">
                        <a16:creationId xmlns:a16="http://schemas.microsoft.com/office/drawing/2014/main" id="{DF8E13FE-D8D6-442D-966C-339C70E97352}"/>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l="4626" t="2440" r="1006" b="8440"/>
                  <a:stretch/>
                </p:blipFill>
                <p:spPr>
                  <a:xfrm>
                    <a:off x="534207" y="4320133"/>
                    <a:ext cx="1080000" cy="1736075"/>
                  </a:xfrm>
                  <a:prstGeom prst="rect">
                    <a:avLst/>
                  </a:prstGeom>
                </p:spPr>
              </p:pic>
              <p:pic>
                <p:nvPicPr>
                  <p:cNvPr id="234" name="图片 233">
                    <a:extLst>
                      <a:ext uri="{FF2B5EF4-FFF2-40B4-BE49-F238E27FC236}">
                        <a16:creationId xmlns:a16="http://schemas.microsoft.com/office/drawing/2014/main" id="{9DD1232F-FB38-4D8B-9997-5495F15D8B24}"/>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902353" y="6077018"/>
                    <a:ext cx="362176" cy="360000"/>
                  </a:xfrm>
                  <a:prstGeom prst="rect">
                    <a:avLst/>
                  </a:prstGeom>
                </p:spPr>
              </p:pic>
              <p:pic>
                <p:nvPicPr>
                  <p:cNvPr id="235" name="图片 234">
                    <a:extLst>
                      <a:ext uri="{FF2B5EF4-FFF2-40B4-BE49-F238E27FC236}">
                        <a16:creationId xmlns:a16="http://schemas.microsoft.com/office/drawing/2014/main" id="{69A3019E-B584-4E13-A452-79D6454CF518}"/>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506511" y="6077018"/>
                    <a:ext cx="383484" cy="360000"/>
                  </a:xfrm>
                  <a:prstGeom prst="rect">
                    <a:avLst/>
                  </a:prstGeom>
                </p:spPr>
              </p:pic>
              <p:pic>
                <p:nvPicPr>
                  <p:cNvPr id="236" name="图片 235">
                    <a:extLst>
                      <a:ext uri="{FF2B5EF4-FFF2-40B4-BE49-F238E27FC236}">
                        <a16:creationId xmlns:a16="http://schemas.microsoft.com/office/drawing/2014/main" id="{7CA5020D-A89C-45F3-8E1D-885573AF6DC0}"/>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1276219" y="6077018"/>
                    <a:ext cx="360519" cy="360000"/>
                  </a:xfrm>
                  <a:prstGeom prst="rect">
                    <a:avLst/>
                  </a:prstGeom>
                </p:spPr>
              </p:pic>
              <p:grpSp>
                <p:nvGrpSpPr>
                  <p:cNvPr id="237" name="组合 236">
                    <a:extLst>
                      <a:ext uri="{FF2B5EF4-FFF2-40B4-BE49-F238E27FC236}">
                        <a16:creationId xmlns:a16="http://schemas.microsoft.com/office/drawing/2014/main" id="{C23B75C6-3A03-49C8-8782-93C2EC8B2308}"/>
                      </a:ext>
                    </a:extLst>
                  </p:cNvPr>
                  <p:cNvGrpSpPr/>
                  <p:nvPr/>
                </p:nvGrpSpPr>
                <p:grpSpPr>
                  <a:xfrm>
                    <a:off x="681743" y="5775436"/>
                    <a:ext cx="781050" cy="308032"/>
                    <a:chOff x="530433" y="5753100"/>
                    <a:chExt cx="781050" cy="308032"/>
                  </a:xfrm>
                </p:grpSpPr>
                <p:grpSp>
                  <p:nvGrpSpPr>
                    <p:cNvPr id="238" name="组合 237">
                      <a:extLst>
                        <a:ext uri="{FF2B5EF4-FFF2-40B4-BE49-F238E27FC236}">
                          <a16:creationId xmlns:a16="http://schemas.microsoft.com/office/drawing/2014/main" id="{4DAA65E2-0E33-4BDF-B5C3-A04E3FB10477}"/>
                        </a:ext>
                      </a:extLst>
                    </p:cNvPr>
                    <p:cNvGrpSpPr/>
                    <p:nvPr/>
                  </p:nvGrpSpPr>
                  <p:grpSpPr>
                    <a:xfrm>
                      <a:off x="530433" y="5753100"/>
                      <a:ext cx="326817" cy="282532"/>
                      <a:chOff x="597108" y="5753100"/>
                      <a:chExt cx="326817" cy="282532"/>
                    </a:xfrm>
                  </p:grpSpPr>
                  <p:cxnSp>
                    <p:nvCxnSpPr>
                      <p:cNvPr id="241" name="直接连接符 240">
                        <a:extLst>
                          <a:ext uri="{FF2B5EF4-FFF2-40B4-BE49-F238E27FC236}">
                            <a16:creationId xmlns:a16="http://schemas.microsoft.com/office/drawing/2014/main" id="{FC5E8F53-E1B6-4395-8687-C2A5B7D94747}"/>
                          </a:ext>
                        </a:extLst>
                      </p:cNvPr>
                      <p:cNvCxnSpPr/>
                      <p:nvPr/>
                    </p:nvCxnSpPr>
                    <p:spPr>
                      <a:xfrm flipH="1">
                        <a:off x="923925" y="5753100"/>
                        <a:ext cx="0" cy="216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42" name="直接连接符 241">
                        <a:extLst>
                          <a:ext uri="{FF2B5EF4-FFF2-40B4-BE49-F238E27FC236}">
                            <a16:creationId xmlns:a16="http://schemas.microsoft.com/office/drawing/2014/main" id="{552F5DCB-F9DA-4A88-AC99-D86C562E6931}"/>
                          </a:ext>
                        </a:extLst>
                      </p:cNvPr>
                      <p:cNvCxnSpPr/>
                      <p:nvPr/>
                    </p:nvCxnSpPr>
                    <p:spPr>
                      <a:xfrm rot="5400000" flipH="1">
                        <a:off x="759108" y="5797833"/>
                        <a:ext cx="0" cy="324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43" name="直接连接符 242">
                        <a:extLst>
                          <a:ext uri="{FF2B5EF4-FFF2-40B4-BE49-F238E27FC236}">
                            <a16:creationId xmlns:a16="http://schemas.microsoft.com/office/drawing/2014/main" id="{A44BEF36-E6A5-48BE-B882-D2E4ABA06B0C}"/>
                          </a:ext>
                        </a:extLst>
                      </p:cNvPr>
                      <p:cNvCxnSpPr/>
                      <p:nvPr/>
                    </p:nvCxnSpPr>
                    <p:spPr>
                      <a:xfrm flipH="1">
                        <a:off x="597108" y="5963632"/>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grpSp>
                <p:cxnSp>
                  <p:nvCxnSpPr>
                    <p:cNvPr id="239" name="直接连接符 238">
                      <a:extLst>
                        <a:ext uri="{FF2B5EF4-FFF2-40B4-BE49-F238E27FC236}">
                          <a16:creationId xmlns:a16="http://schemas.microsoft.com/office/drawing/2014/main" id="{4A9DB1FA-7A5D-4BC5-86EE-25FA313171F1}"/>
                        </a:ext>
                      </a:extLst>
                    </p:cNvPr>
                    <p:cNvCxnSpPr/>
                    <p:nvPr/>
                  </p:nvCxnSpPr>
                  <p:spPr>
                    <a:xfrm flipH="1">
                      <a:off x="1073358" y="5773132"/>
                      <a:ext cx="0" cy="288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40" name="直接连接符 239">
                      <a:extLst>
                        <a:ext uri="{FF2B5EF4-FFF2-40B4-BE49-F238E27FC236}">
                          <a16:creationId xmlns:a16="http://schemas.microsoft.com/office/drawing/2014/main" id="{9721E28A-FA0A-44E9-9551-0E26D2B0B229}"/>
                        </a:ext>
                      </a:extLst>
                    </p:cNvPr>
                    <p:cNvCxnSpPr/>
                    <p:nvPr/>
                  </p:nvCxnSpPr>
                  <p:spPr>
                    <a:xfrm flipH="1">
                      <a:off x="1311483" y="5992207"/>
                      <a:ext cx="0" cy="54000"/>
                    </a:xfrm>
                    <a:prstGeom prst="line">
                      <a:avLst/>
                    </a:prstGeom>
                    <a:ln>
                      <a:prstDash val="sysDash"/>
                    </a:ln>
                  </p:spPr>
                  <p:style>
                    <a:lnRef idx="1">
                      <a:schemeClr val="dk1"/>
                    </a:lnRef>
                    <a:fillRef idx="0">
                      <a:schemeClr val="dk1"/>
                    </a:fillRef>
                    <a:effectRef idx="0">
                      <a:schemeClr val="dk1"/>
                    </a:effectRef>
                    <a:fontRef idx="minor">
                      <a:schemeClr val="tx1"/>
                    </a:fontRef>
                  </p:style>
                </p:cxnSp>
              </p:grpSp>
            </p:grpSp>
            <p:grpSp>
              <p:nvGrpSpPr>
                <p:cNvPr id="193" name="组合 192">
                  <a:extLst>
                    <a:ext uri="{FF2B5EF4-FFF2-40B4-BE49-F238E27FC236}">
                      <a16:creationId xmlns:a16="http://schemas.microsoft.com/office/drawing/2014/main" id="{EE197EBF-C9D7-4926-9BC7-27C3EAA9A7FC}"/>
                    </a:ext>
                  </a:extLst>
                </p:cNvPr>
                <p:cNvGrpSpPr/>
                <p:nvPr/>
              </p:nvGrpSpPr>
              <p:grpSpPr>
                <a:xfrm>
                  <a:off x="1314881" y="2920944"/>
                  <a:ext cx="731368" cy="2107889"/>
                  <a:chOff x="1905897" y="4329129"/>
                  <a:chExt cx="731368" cy="2107889"/>
                </a:xfrm>
              </p:grpSpPr>
              <p:pic>
                <p:nvPicPr>
                  <p:cNvPr id="224" name="图片 223">
                    <a:extLst>
                      <a:ext uri="{FF2B5EF4-FFF2-40B4-BE49-F238E27FC236}">
                        <a16:creationId xmlns:a16="http://schemas.microsoft.com/office/drawing/2014/main" id="{C497516A-0FDF-4EF8-8204-407A0ACEC54F}"/>
                      </a:ext>
                    </a:extLst>
                  </p:cNvPr>
                  <p:cNvPicPr>
                    <a:picLocks noChangeAspect="1"/>
                  </p:cNvPicPr>
                  <p:nvPr/>
                </p:nvPicPr>
                <p:blipFill rotWithShape="1">
                  <a:blip r:embed="rId11"/>
                  <a:srcRect l="14226" t="3202" r="21729" b="11489"/>
                  <a:stretch/>
                </p:blipFill>
                <p:spPr>
                  <a:xfrm>
                    <a:off x="1905897" y="4329129"/>
                    <a:ext cx="731368" cy="1665198"/>
                  </a:xfrm>
                  <a:prstGeom prst="rect">
                    <a:avLst/>
                  </a:prstGeom>
                </p:spPr>
              </p:pic>
              <p:pic>
                <p:nvPicPr>
                  <p:cNvPr id="226" name="图片 225">
                    <a:extLst>
                      <a:ext uri="{FF2B5EF4-FFF2-40B4-BE49-F238E27FC236}">
                        <a16:creationId xmlns:a16="http://schemas.microsoft.com/office/drawing/2014/main" id="{A789EED4-7842-4296-8B72-E5747B663B0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19034" y="6077018"/>
                    <a:ext cx="361270" cy="360000"/>
                  </a:xfrm>
                  <a:prstGeom prst="rect">
                    <a:avLst/>
                  </a:prstGeom>
                </p:spPr>
              </p:pic>
              <p:grpSp>
                <p:nvGrpSpPr>
                  <p:cNvPr id="227" name="组合 226">
                    <a:extLst>
                      <a:ext uri="{FF2B5EF4-FFF2-40B4-BE49-F238E27FC236}">
                        <a16:creationId xmlns:a16="http://schemas.microsoft.com/office/drawing/2014/main" id="{2BEB236F-BD89-4993-BD04-1EDD7E6ADC51}"/>
                      </a:ext>
                    </a:extLst>
                  </p:cNvPr>
                  <p:cNvGrpSpPr/>
                  <p:nvPr/>
                </p:nvGrpSpPr>
                <p:grpSpPr>
                  <a:xfrm>
                    <a:off x="1933098" y="5794145"/>
                    <a:ext cx="552450" cy="292057"/>
                    <a:chOff x="530433" y="5743575"/>
                    <a:chExt cx="552450" cy="292057"/>
                  </a:xfrm>
                </p:grpSpPr>
                <p:grpSp>
                  <p:nvGrpSpPr>
                    <p:cNvPr id="228" name="组合 227">
                      <a:extLst>
                        <a:ext uri="{FF2B5EF4-FFF2-40B4-BE49-F238E27FC236}">
                          <a16:creationId xmlns:a16="http://schemas.microsoft.com/office/drawing/2014/main" id="{DD0E1433-E0C3-47CD-B726-4B19505E0744}"/>
                        </a:ext>
                      </a:extLst>
                    </p:cNvPr>
                    <p:cNvGrpSpPr/>
                    <p:nvPr/>
                  </p:nvGrpSpPr>
                  <p:grpSpPr>
                    <a:xfrm>
                      <a:off x="530433" y="5743575"/>
                      <a:ext cx="336342" cy="292057"/>
                      <a:chOff x="597108" y="5743575"/>
                      <a:chExt cx="336342" cy="292057"/>
                    </a:xfrm>
                  </p:grpSpPr>
                  <p:cxnSp>
                    <p:nvCxnSpPr>
                      <p:cNvPr id="230" name="直接连接符 229">
                        <a:extLst>
                          <a:ext uri="{FF2B5EF4-FFF2-40B4-BE49-F238E27FC236}">
                            <a16:creationId xmlns:a16="http://schemas.microsoft.com/office/drawing/2014/main" id="{50704E54-9CC7-4A42-AE0F-71FC3D9669F3}"/>
                          </a:ext>
                        </a:extLst>
                      </p:cNvPr>
                      <p:cNvCxnSpPr/>
                      <p:nvPr/>
                    </p:nvCxnSpPr>
                    <p:spPr>
                      <a:xfrm flipH="1">
                        <a:off x="933450" y="5743575"/>
                        <a:ext cx="0" cy="216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31" name="直接连接符 230">
                        <a:extLst>
                          <a:ext uri="{FF2B5EF4-FFF2-40B4-BE49-F238E27FC236}">
                            <a16:creationId xmlns:a16="http://schemas.microsoft.com/office/drawing/2014/main" id="{33A69159-7DD6-448E-A0F2-A643B89E3725}"/>
                          </a:ext>
                        </a:extLst>
                      </p:cNvPr>
                      <p:cNvCxnSpPr/>
                      <p:nvPr/>
                    </p:nvCxnSpPr>
                    <p:spPr>
                      <a:xfrm rot="5400000" flipH="1">
                        <a:off x="759108" y="5797833"/>
                        <a:ext cx="0" cy="324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32" name="直接连接符 231">
                        <a:extLst>
                          <a:ext uri="{FF2B5EF4-FFF2-40B4-BE49-F238E27FC236}">
                            <a16:creationId xmlns:a16="http://schemas.microsoft.com/office/drawing/2014/main" id="{D8AF7F1E-3536-4B89-BB70-44C549F46B9A}"/>
                          </a:ext>
                        </a:extLst>
                      </p:cNvPr>
                      <p:cNvCxnSpPr/>
                      <p:nvPr/>
                    </p:nvCxnSpPr>
                    <p:spPr>
                      <a:xfrm flipH="1">
                        <a:off x="597108" y="5963632"/>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grpSp>
                <p:cxnSp>
                  <p:nvCxnSpPr>
                    <p:cNvPr id="229" name="直接连接符 228">
                      <a:extLst>
                        <a:ext uri="{FF2B5EF4-FFF2-40B4-BE49-F238E27FC236}">
                          <a16:creationId xmlns:a16="http://schemas.microsoft.com/office/drawing/2014/main" id="{F30255A4-86C5-43B2-A5C8-2399DC0282C7}"/>
                        </a:ext>
                      </a:extLst>
                    </p:cNvPr>
                    <p:cNvCxnSpPr/>
                    <p:nvPr/>
                  </p:nvCxnSpPr>
                  <p:spPr>
                    <a:xfrm flipH="1">
                      <a:off x="1082883" y="5868382"/>
                      <a:ext cx="0" cy="144000"/>
                    </a:xfrm>
                    <a:prstGeom prst="line">
                      <a:avLst/>
                    </a:prstGeom>
                    <a:ln>
                      <a:prstDash val="sysDash"/>
                    </a:ln>
                  </p:spPr>
                  <p:style>
                    <a:lnRef idx="1">
                      <a:schemeClr val="dk1"/>
                    </a:lnRef>
                    <a:fillRef idx="0">
                      <a:schemeClr val="dk1"/>
                    </a:fillRef>
                    <a:effectRef idx="0">
                      <a:schemeClr val="dk1"/>
                    </a:effectRef>
                    <a:fontRef idx="minor">
                      <a:schemeClr val="tx1"/>
                    </a:fontRef>
                  </p:style>
                </p:cxnSp>
              </p:grpSp>
            </p:grpSp>
            <p:grpSp>
              <p:nvGrpSpPr>
                <p:cNvPr id="194" name="组合 193">
                  <a:extLst>
                    <a:ext uri="{FF2B5EF4-FFF2-40B4-BE49-F238E27FC236}">
                      <a16:creationId xmlns:a16="http://schemas.microsoft.com/office/drawing/2014/main" id="{125A3375-DC84-489C-B165-A7358AEBEA85}"/>
                    </a:ext>
                  </a:extLst>
                </p:cNvPr>
                <p:cNvGrpSpPr/>
                <p:nvPr/>
              </p:nvGrpSpPr>
              <p:grpSpPr>
                <a:xfrm>
                  <a:off x="5152119" y="2904565"/>
                  <a:ext cx="714761" cy="2131241"/>
                  <a:chOff x="3018852" y="4600625"/>
                  <a:chExt cx="714761" cy="2131241"/>
                </a:xfrm>
              </p:grpSpPr>
              <p:pic>
                <p:nvPicPr>
                  <p:cNvPr id="219" name="图片 218">
                    <a:extLst>
                      <a:ext uri="{FF2B5EF4-FFF2-40B4-BE49-F238E27FC236}">
                        <a16:creationId xmlns:a16="http://schemas.microsoft.com/office/drawing/2014/main" id="{D4A517B5-1D6D-4355-A2EE-239FE3AAA88A}"/>
                      </a:ext>
                    </a:extLst>
                  </p:cNvPr>
                  <p:cNvPicPr>
                    <a:picLocks noChangeAspect="1"/>
                  </p:cNvPicPr>
                  <p:nvPr/>
                </p:nvPicPr>
                <p:blipFill rotWithShape="1">
                  <a:blip r:embed="rId13"/>
                  <a:srcRect l="23169" t="8899" r="2657" b="9664"/>
                  <a:stretch/>
                </p:blipFill>
                <p:spPr>
                  <a:xfrm>
                    <a:off x="3018852" y="4600625"/>
                    <a:ext cx="611326" cy="1555896"/>
                  </a:xfrm>
                  <a:prstGeom prst="rect">
                    <a:avLst/>
                  </a:prstGeom>
                </p:spPr>
              </p:pic>
              <p:cxnSp>
                <p:nvCxnSpPr>
                  <p:cNvPr id="221" name="直接连接符 220">
                    <a:extLst>
                      <a:ext uri="{FF2B5EF4-FFF2-40B4-BE49-F238E27FC236}">
                        <a16:creationId xmlns:a16="http://schemas.microsoft.com/office/drawing/2014/main" id="{556D528E-F2A1-42D3-B9DF-B95825A5C8C1}"/>
                      </a:ext>
                    </a:extLst>
                  </p:cNvPr>
                  <p:cNvCxnSpPr/>
                  <p:nvPr/>
                </p:nvCxnSpPr>
                <p:spPr>
                  <a:xfrm flipH="1">
                    <a:off x="3328879" y="6024607"/>
                    <a:ext cx="0" cy="396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22" name="直接连接符 221">
                    <a:extLst>
                      <a:ext uri="{FF2B5EF4-FFF2-40B4-BE49-F238E27FC236}">
                        <a16:creationId xmlns:a16="http://schemas.microsoft.com/office/drawing/2014/main" id="{70B50896-39A1-4C74-989A-C8347E14BDE4}"/>
                      </a:ext>
                    </a:extLst>
                  </p:cNvPr>
                  <p:cNvCxnSpPr/>
                  <p:nvPr/>
                </p:nvCxnSpPr>
                <p:spPr>
                  <a:xfrm flipH="1">
                    <a:off x="3520697" y="6159082"/>
                    <a:ext cx="0" cy="288000"/>
                  </a:xfrm>
                  <a:prstGeom prst="line">
                    <a:avLst/>
                  </a:prstGeom>
                  <a:ln>
                    <a:prstDash val="sysDash"/>
                  </a:ln>
                </p:spPr>
                <p:style>
                  <a:lnRef idx="1">
                    <a:schemeClr val="dk1"/>
                  </a:lnRef>
                  <a:fillRef idx="0">
                    <a:schemeClr val="dk1"/>
                  </a:fillRef>
                  <a:effectRef idx="0">
                    <a:schemeClr val="dk1"/>
                  </a:effectRef>
                  <a:fontRef idx="minor">
                    <a:schemeClr val="tx1"/>
                  </a:fontRef>
                </p:style>
              </p:cxnSp>
              <p:pic>
                <p:nvPicPr>
                  <p:cNvPr id="223" name="图片 222">
                    <a:extLst>
                      <a:ext uri="{FF2B5EF4-FFF2-40B4-BE49-F238E27FC236}">
                        <a16:creationId xmlns:a16="http://schemas.microsoft.com/office/drawing/2014/main" id="{3999115F-E533-4D75-9B4A-022A6201ABB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361828" y="6371866"/>
                    <a:ext cx="371785" cy="360000"/>
                  </a:xfrm>
                  <a:prstGeom prst="rect">
                    <a:avLst/>
                  </a:prstGeom>
                </p:spPr>
              </p:pic>
            </p:grpSp>
            <p:grpSp>
              <p:nvGrpSpPr>
                <p:cNvPr id="195" name="组合 194">
                  <a:extLst>
                    <a:ext uri="{FF2B5EF4-FFF2-40B4-BE49-F238E27FC236}">
                      <a16:creationId xmlns:a16="http://schemas.microsoft.com/office/drawing/2014/main" id="{DA57D836-7933-4ACB-AD2D-4EDCB122ED41}"/>
                    </a:ext>
                  </a:extLst>
                </p:cNvPr>
                <p:cNvGrpSpPr/>
                <p:nvPr/>
              </p:nvGrpSpPr>
              <p:grpSpPr>
                <a:xfrm>
                  <a:off x="3231793" y="2844121"/>
                  <a:ext cx="1818705" cy="2188106"/>
                  <a:chOff x="3279499" y="2822548"/>
                  <a:chExt cx="1818705" cy="2188106"/>
                </a:xfrm>
              </p:grpSpPr>
              <p:pic>
                <p:nvPicPr>
                  <p:cNvPr id="203" name="图片 202">
                    <a:extLst>
                      <a:ext uri="{FF2B5EF4-FFF2-40B4-BE49-F238E27FC236}">
                        <a16:creationId xmlns:a16="http://schemas.microsoft.com/office/drawing/2014/main" id="{8C5FB294-2785-43CF-9392-A825C4B3B1D8}"/>
                      </a:ext>
                    </a:extLst>
                  </p:cNvPr>
                  <p:cNvPicPr>
                    <a:picLocks noChangeAspect="1"/>
                  </p:cNvPicPr>
                  <p:nvPr/>
                </p:nvPicPr>
                <p:blipFill rotWithShape="1">
                  <a:blip r:embed="rId15"/>
                  <a:srcRect l="11704" t="3447" r="1551" b="5639"/>
                  <a:stretch/>
                </p:blipFill>
                <p:spPr>
                  <a:xfrm>
                    <a:off x="3433450" y="2822548"/>
                    <a:ext cx="1504787" cy="1828194"/>
                  </a:xfrm>
                  <a:prstGeom prst="rect">
                    <a:avLst/>
                  </a:prstGeom>
                </p:spPr>
              </p:pic>
              <p:grpSp>
                <p:nvGrpSpPr>
                  <p:cNvPr id="204" name="组合 203">
                    <a:extLst>
                      <a:ext uri="{FF2B5EF4-FFF2-40B4-BE49-F238E27FC236}">
                        <a16:creationId xmlns:a16="http://schemas.microsoft.com/office/drawing/2014/main" id="{40718B49-4EF6-44C7-B856-F9A7240012EF}"/>
                      </a:ext>
                    </a:extLst>
                  </p:cNvPr>
                  <p:cNvGrpSpPr/>
                  <p:nvPr/>
                </p:nvGrpSpPr>
                <p:grpSpPr>
                  <a:xfrm>
                    <a:off x="3279499" y="4649246"/>
                    <a:ext cx="1818705" cy="361408"/>
                    <a:chOff x="558191" y="8352921"/>
                    <a:chExt cx="1818705" cy="361408"/>
                  </a:xfrm>
                </p:grpSpPr>
                <p:pic>
                  <p:nvPicPr>
                    <p:cNvPr id="214" name="图片 213">
                      <a:extLst>
                        <a:ext uri="{FF2B5EF4-FFF2-40B4-BE49-F238E27FC236}">
                          <a16:creationId xmlns:a16="http://schemas.microsoft.com/office/drawing/2014/main" id="{688A1F21-D5C0-47E9-B232-87A81EF9AABD}"/>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923951" y="8352921"/>
                      <a:ext cx="364536" cy="360000"/>
                    </a:xfrm>
                    <a:prstGeom prst="rect">
                      <a:avLst/>
                    </a:prstGeom>
                  </p:spPr>
                </p:pic>
                <p:pic>
                  <p:nvPicPr>
                    <p:cNvPr id="215" name="图片 214">
                      <a:extLst>
                        <a:ext uri="{FF2B5EF4-FFF2-40B4-BE49-F238E27FC236}">
                          <a16:creationId xmlns:a16="http://schemas.microsoft.com/office/drawing/2014/main" id="{C587945F-F679-43DC-8193-077A55E74CB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rot="5400000">
                      <a:off x="1295724" y="8357383"/>
                      <a:ext cx="360000" cy="351462"/>
                    </a:xfrm>
                    <a:prstGeom prst="rect">
                      <a:avLst/>
                    </a:prstGeom>
                  </p:spPr>
                </p:pic>
                <p:pic>
                  <p:nvPicPr>
                    <p:cNvPr id="216" name="图片 215">
                      <a:extLst>
                        <a:ext uri="{FF2B5EF4-FFF2-40B4-BE49-F238E27FC236}">
                          <a16:creationId xmlns:a16="http://schemas.microsoft.com/office/drawing/2014/main" id="{A5BEC747-27B2-4F30-96E2-EB841EC6CCBB}"/>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659622" y="8353814"/>
                      <a:ext cx="361412" cy="360000"/>
                    </a:xfrm>
                    <a:prstGeom prst="rect">
                      <a:avLst/>
                    </a:prstGeom>
                  </p:spPr>
                </p:pic>
                <p:pic>
                  <p:nvPicPr>
                    <p:cNvPr id="217" name="图片 216">
                      <a:extLst>
                        <a:ext uri="{FF2B5EF4-FFF2-40B4-BE49-F238E27FC236}">
                          <a16:creationId xmlns:a16="http://schemas.microsoft.com/office/drawing/2014/main" id="{66471240-C1C0-4574-8975-B93640944BB7}"/>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rot="5400000">
                      <a:off x="2022094" y="8359527"/>
                      <a:ext cx="360000" cy="349604"/>
                    </a:xfrm>
                    <a:prstGeom prst="rect">
                      <a:avLst/>
                    </a:prstGeom>
                  </p:spPr>
                </p:pic>
                <p:pic>
                  <p:nvPicPr>
                    <p:cNvPr id="218" name="图片 217">
                      <a:extLst>
                        <a:ext uri="{FF2B5EF4-FFF2-40B4-BE49-F238E27FC236}">
                          <a16:creationId xmlns:a16="http://schemas.microsoft.com/office/drawing/2014/main" id="{B5C1708C-C107-4B61-AA95-FD5B6A03A2EA}"/>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58191" y="8352921"/>
                      <a:ext cx="357639" cy="360000"/>
                    </a:xfrm>
                    <a:prstGeom prst="rect">
                      <a:avLst/>
                    </a:prstGeom>
                  </p:spPr>
                </p:pic>
              </p:grpSp>
              <p:grpSp>
                <p:nvGrpSpPr>
                  <p:cNvPr id="205" name="组合 204">
                    <a:extLst>
                      <a:ext uri="{FF2B5EF4-FFF2-40B4-BE49-F238E27FC236}">
                        <a16:creationId xmlns:a16="http://schemas.microsoft.com/office/drawing/2014/main" id="{8B33BB4F-E003-464F-9FBF-AC43AA6BF974}"/>
                      </a:ext>
                    </a:extLst>
                  </p:cNvPr>
                  <p:cNvGrpSpPr/>
                  <p:nvPr/>
                </p:nvGrpSpPr>
                <p:grpSpPr>
                  <a:xfrm>
                    <a:off x="3509375" y="4269363"/>
                    <a:ext cx="325901" cy="352740"/>
                    <a:chOff x="597108" y="5638800"/>
                    <a:chExt cx="336342" cy="352740"/>
                  </a:xfrm>
                </p:grpSpPr>
                <p:cxnSp>
                  <p:nvCxnSpPr>
                    <p:cNvPr id="211" name="直接连接符 210">
                      <a:extLst>
                        <a:ext uri="{FF2B5EF4-FFF2-40B4-BE49-F238E27FC236}">
                          <a16:creationId xmlns:a16="http://schemas.microsoft.com/office/drawing/2014/main" id="{C2C1FE0A-4DE6-4C54-A363-13E27D0DC384}"/>
                        </a:ext>
                      </a:extLst>
                    </p:cNvPr>
                    <p:cNvCxnSpPr/>
                    <p:nvPr/>
                  </p:nvCxnSpPr>
                  <p:spPr>
                    <a:xfrm flipH="1">
                      <a:off x="933450" y="5638800"/>
                      <a:ext cx="0" cy="324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12" name="直接连接符 211">
                      <a:extLst>
                        <a:ext uri="{FF2B5EF4-FFF2-40B4-BE49-F238E27FC236}">
                          <a16:creationId xmlns:a16="http://schemas.microsoft.com/office/drawing/2014/main" id="{B366E382-739B-487E-AAB5-844436D4E3C6}"/>
                        </a:ext>
                      </a:extLst>
                    </p:cNvPr>
                    <p:cNvCxnSpPr/>
                    <p:nvPr/>
                  </p:nvCxnSpPr>
                  <p:spPr>
                    <a:xfrm rot="5400000" flipH="1">
                      <a:off x="759108" y="5797833"/>
                      <a:ext cx="0" cy="324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13" name="直接连接符 212">
                      <a:extLst>
                        <a:ext uri="{FF2B5EF4-FFF2-40B4-BE49-F238E27FC236}">
                          <a16:creationId xmlns:a16="http://schemas.microsoft.com/office/drawing/2014/main" id="{734E9ECD-9DFF-4330-83C6-71039342E096}"/>
                        </a:ext>
                      </a:extLst>
                    </p:cNvPr>
                    <p:cNvCxnSpPr/>
                    <p:nvPr/>
                  </p:nvCxnSpPr>
                  <p:spPr>
                    <a:xfrm flipH="1">
                      <a:off x="601284" y="5955540"/>
                      <a:ext cx="0" cy="36000"/>
                    </a:xfrm>
                    <a:prstGeom prst="line">
                      <a:avLst/>
                    </a:prstGeom>
                    <a:ln>
                      <a:prstDash val="sysDash"/>
                    </a:ln>
                  </p:spPr>
                  <p:style>
                    <a:lnRef idx="1">
                      <a:schemeClr val="dk1"/>
                    </a:lnRef>
                    <a:fillRef idx="0">
                      <a:schemeClr val="dk1"/>
                    </a:fillRef>
                    <a:effectRef idx="0">
                      <a:schemeClr val="dk1"/>
                    </a:effectRef>
                    <a:fontRef idx="minor">
                      <a:schemeClr val="tx1"/>
                    </a:fontRef>
                  </p:style>
                </p:cxnSp>
              </p:grpSp>
              <p:cxnSp>
                <p:nvCxnSpPr>
                  <p:cNvPr id="206" name="直接连接符 205">
                    <a:extLst>
                      <a:ext uri="{FF2B5EF4-FFF2-40B4-BE49-F238E27FC236}">
                        <a16:creationId xmlns:a16="http://schemas.microsoft.com/office/drawing/2014/main" id="{DD43DF56-2008-45AE-8421-EA5C2CA9D284}"/>
                      </a:ext>
                    </a:extLst>
                  </p:cNvPr>
                  <p:cNvCxnSpPr/>
                  <p:nvPr/>
                </p:nvCxnSpPr>
                <p:spPr>
                  <a:xfrm flipH="1">
                    <a:off x="4318054" y="4555992"/>
                    <a:ext cx="0" cy="108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07" name="直接连接符 206">
                    <a:extLst>
                      <a:ext uri="{FF2B5EF4-FFF2-40B4-BE49-F238E27FC236}">
                        <a16:creationId xmlns:a16="http://schemas.microsoft.com/office/drawing/2014/main" id="{094C5759-CAD9-4213-8F85-0E6D44EEDAAB}"/>
                      </a:ext>
                    </a:extLst>
                  </p:cNvPr>
                  <p:cNvCxnSpPr/>
                  <p:nvPr/>
                </p:nvCxnSpPr>
                <p:spPr>
                  <a:xfrm flipH="1">
                    <a:off x="4561636" y="4387796"/>
                    <a:ext cx="0" cy="252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08" name="直接连接符 207">
                    <a:extLst>
                      <a:ext uri="{FF2B5EF4-FFF2-40B4-BE49-F238E27FC236}">
                        <a16:creationId xmlns:a16="http://schemas.microsoft.com/office/drawing/2014/main" id="{1B4A48ED-E625-4E92-A8C0-153AF6F84426}"/>
                      </a:ext>
                    </a:extLst>
                  </p:cNvPr>
                  <p:cNvCxnSpPr/>
                  <p:nvPr/>
                </p:nvCxnSpPr>
                <p:spPr>
                  <a:xfrm flipH="1">
                    <a:off x="4808637" y="4454651"/>
                    <a:ext cx="0" cy="180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09" name="直接连接符 208">
                    <a:extLst>
                      <a:ext uri="{FF2B5EF4-FFF2-40B4-BE49-F238E27FC236}">
                        <a16:creationId xmlns:a16="http://schemas.microsoft.com/office/drawing/2014/main" id="{2BD9332B-61A7-473C-9960-C1759C522B06}"/>
                      </a:ext>
                    </a:extLst>
                  </p:cNvPr>
                  <p:cNvCxnSpPr/>
                  <p:nvPr/>
                </p:nvCxnSpPr>
                <p:spPr>
                  <a:xfrm rot="5400000" flipH="1">
                    <a:off x="3959662" y="4500126"/>
                    <a:ext cx="0" cy="180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10" name="直接连接符 209">
                    <a:extLst>
                      <a:ext uri="{FF2B5EF4-FFF2-40B4-BE49-F238E27FC236}">
                        <a16:creationId xmlns:a16="http://schemas.microsoft.com/office/drawing/2014/main" id="{6A81CFD2-7DAE-4140-B79C-A4E48DCA5874}"/>
                      </a:ext>
                    </a:extLst>
                  </p:cNvPr>
                  <p:cNvCxnSpPr/>
                  <p:nvPr/>
                </p:nvCxnSpPr>
                <p:spPr>
                  <a:xfrm flipH="1">
                    <a:off x="3869662" y="4594586"/>
                    <a:ext cx="0" cy="36000"/>
                  </a:xfrm>
                  <a:prstGeom prst="line">
                    <a:avLst/>
                  </a:prstGeom>
                  <a:ln>
                    <a:prstDash val="sysDash"/>
                  </a:ln>
                </p:spPr>
                <p:style>
                  <a:lnRef idx="1">
                    <a:schemeClr val="dk1"/>
                  </a:lnRef>
                  <a:fillRef idx="0">
                    <a:schemeClr val="dk1"/>
                  </a:fillRef>
                  <a:effectRef idx="0">
                    <a:schemeClr val="dk1"/>
                  </a:effectRef>
                  <a:fontRef idx="minor">
                    <a:schemeClr val="tx1"/>
                  </a:fontRef>
                </p:style>
              </p:cxnSp>
            </p:grpSp>
            <p:grpSp>
              <p:nvGrpSpPr>
                <p:cNvPr id="196" name="组合 195">
                  <a:extLst>
                    <a:ext uri="{FF2B5EF4-FFF2-40B4-BE49-F238E27FC236}">
                      <a16:creationId xmlns:a16="http://schemas.microsoft.com/office/drawing/2014/main" id="{ADFBC1EE-E5D4-4B70-AE47-58A0D9A02E23}"/>
                    </a:ext>
                  </a:extLst>
                </p:cNvPr>
                <p:cNvGrpSpPr/>
                <p:nvPr/>
              </p:nvGrpSpPr>
              <p:grpSpPr>
                <a:xfrm>
                  <a:off x="5965446" y="2920944"/>
                  <a:ext cx="747678" cy="2112265"/>
                  <a:chOff x="3200340" y="6971511"/>
                  <a:chExt cx="747678" cy="2112265"/>
                </a:xfrm>
              </p:grpSpPr>
              <p:pic>
                <p:nvPicPr>
                  <p:cNvPr id="198" name="图片 197">
                    <a:extLst>
                      <a:ext uri="{FF2B5EF4-FFF2-40B4-BE49-F238E27FC236}">
                        <a16:creationId xmlns:a16="http://schemas.microsoft.com/office/drawing/2014/main" id="{91C67475-97BC-4B6B-862C-2AB9439E5409}"/>
                      </a:ext>
                    </a:extLst>
                  </p:cNvPr>
                  <p:cNvPicPr>
                    <a:picLocks noChangeAspect="1"/>
                  </p:cNvPicPr>
                  <p:nvPr/>
                </p:nvPicPr>
                <p:blipFill rotWithShape="1">
                  <a:blip r:embed="rId21"/>
                  <a:srcRect l="20837" t="6857" r="2448" b="2261"/>
                  <a:stretch/>
                </p:blipFill>
                <p:spPr>
                  <a:xfrm>
                    <a:off x="3212441" y="6971511"/>
                    <a:ext cx="632423" cy="1661332"/>
                  </a:xfrm>
                  <a:prstGeom prst="rect">
                    <a:avLst/>
                  </a:prstGeom>
                </p:spPr>
              </p:pic>
              <p:pic>
                <p:nvPicPr>
                  <p:cNvPr id="199" name="图片 198">
                    <a:extLst>
                      <a:ext uri="{FF2B5EF4-FFF2-40B4-BE49-F238E27FC236}">
                        <a16:creationId xmlns:a16="http://schemas.microsoft.com/office/drawing/2014/main" id="{401605FA-25C0-4535-8C6F-7567776573D8}"/>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200340" y="8722693"/>
                    <a:ext cx="370649" cy="360000"/>
                  </a:xfrm>
                  <a:prstGeom prst="rect">
                    <a:avLst/>
                  </a:prstGeom>
                </p:spPr>
              </p:pic>
              <p:pic>
                <p:nvPicPr>
                  <p:cNvPr id="200" name="图片 199">
                    <a:extLst>
                      <a:ext uri="{FF2B5EF4-FFF2-40B4-BE49-F238E27FC236}">
                        <a16:creationId xmlns:a16="http://schemas.microsoft.com/office/drawing/2014/main" id="{90DFBA51-9BE6-48D2-9C9C-F191200C1DA4}"/>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578425" y="8723776"/>
                    <a:ext cx="369593" cy="360000"/>
                  </a:xfrm>
                  <a:prstGeom prst="rect">
                    <a:avLst/>
                  </a:prstGeom>
                </p:spPr>
              </p:pic>
              <p:cxnSp>
                <p:nvCxnSpPr>
                  <p:cNvPr id="201" name="直接连接符 200">
                    <a:extLst>
                      <a:ext uri="{FF2B5EF4-FFF2-40B4-BE49-F238E27FC236}">
                        <a16:creationId xmlns:a16="http://schemas.microsoft.com/office/drawing/2014/main" id="{EDEF1BD0-1A1B-403B-AC7E-F05B545365B0}"/>
                      </a:ext>
                    </a:extLst>
                  </p:cNvPr>
                  <p:cNvCxnSpPr/>
                  <p:nvPr/>
                </p:nvCxnSpPr>
                <p:spPr>
                  <a:xfrm flipH="1">
                    <a:off x="3554945" y="8357405"/>
                    <a:ext cx="0" cy="3600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202" name="直接连接符 201">
                    <a:extLst>
                      <a:ext uri="{FF2B5EF4-FFF2-40B4-BE49-F238E27FC236}">
                        <a16:creationId xmlns:a16="http://schemas.microsoft.com/office/drawing/2014/main" id="{A8600C89-0519-4B1B-83F2-67530964B192}"/>
                      </a:ext>
                    </a:extLst>
                  </p:cNvPr>
                  <p:cNvCxnSpPr/>
                  <p:nvPr/>
                </p:nvCxnSpPr>
                <p:spPr>
                  <a:xfrm flipH="1">
                    <a:off x="3748406" y="8634689"/>
                    <a:ext cx="0" cy="72000"/>
                  </a:xfrm>
                  <a:prstGeom prst="line">
                    <a:avLst/>
                  </a:prstGeom>
                  <a:ln>
                    <a:prstDash val="sysDash"/>
                  </a:ln>
                </p:spPr>
                <p:style>
                  <a:lnRef idx="1">
                    <a:schemeClr val="dk1"/>
                  </a:lnRef>
                  <a:fillRef idx="0">
                    <a:schemeClr val="dk1"/>
                  </a:fillRef>
                  <a:effectRef idx="0">
                    <a:schemeClr val="dk1"/>
                  </a:effectRef>
                  <a:fontRef idx="minor">
                    <a:schemeClr val="tx1"/>
                  </a:fontRef>
                </p:style>
              </p:cxnSp>
            </p:grpSp>
            <p:sp>
              <p:nvSpPr>
                <p:cNvPr id="197" name="文本框 196">
                  <a:extLst>
                    <a:ext uri="{FF2B5EF4-FFF2-40B4-BE49-F238E27FC236}">
                      <a16:creationId xmlns:a16="http://schemas.microsoft.com/office/drawing/2014/main" id="{65370BB6-8F24-47D9-9A63-867F34A26A58}"/>
                    </a:ext>
                  </a:extLst>
                </p:cNvPr>
                <p:cNvSpPr txBox="1"/>
                <p:nvPr/>
              </p:nvSpPr>
              <p:spPr>
                <a:xfrm>
                  <a:off x="306141" y="2627438"/>
                  <a:ext cx="687572" cy="277127"/>
                </a:xfrm>
                <a:prstGeom prst="rect">
                  <a:avLst/>
                </a:prstGeom>
                <a:noFill/>
              </p:spPr>
              <p:txBody>
                <a:bodyPr wrap="square" rtlCol="0">
                  <a:spAutoFit/>
                </a:bodyPr>
                <a:lstStyle/>
                <a:p>
                  <a:r>
                    <a:rPr lang="en-US" altLang="zh-CN" sz="1201" b="1" dirty="0"/>
                    <a:t>HCT116</a:t>
                  </a:r>
                  <a:endParaRPr lang="zh-CN" altLang="en-US" sz="1201" b="1" dirty="0"/>
                </a:p>
              </p:txBody>
            </p:sp>
          </p:grpSp>
          <p:grpSp>
            <p:nvGrpSpPr>
              <p:cNvPr id="122" name="组合 121">
                <a:extLst>
                  <a:ext uri="{FF2B5EF4-FFF2-40B4-BE49-F238E27FC236}">
                    <a16:creationId xmlns:a16="http://schemas.microsoft.com/office/drawing/2014/main" id="{8F04EC7D-2462-4561-8C11-D3690BB44793}"/>
                  </a:ext>
                </a:extLst>
              </p:cNvPr>
              <p:cNvGrpSpPr/>
              <p:nvPr/>
            </p:nvGrpSpPr>
            <p:grpSpPr>
              <a:xfrm>
                <a:off x="2465353" y="4994518"/>
                <a:ext cx="5438089" cy="2770836"/>
                <a:chOff x="428791" y="5336863"/>
                <a:chExt cx="5438089" cy="2770836"/>
              </a:xfrm>
            </p:grpSpPr>
            <p:grpSp>
              <p:nvGrpSpPr>
                <p:cNvPr id="123" name="组合 122">
                  <a:extLst>
                    <a:ext uri="{FF2B5EF4-FFF2-40B4-BE49-F238E27FC236}">
                      <a16:creationId xmlns:a16="http://schemas.microsoft.com/office/drawing/2014/main" id="{45C49A4F-5D75-4CBF-B2C3-0C12F44DAD66}"/>
                    </a:ext>
                  </a:extLst>
                </p:cNvPr>
                <p:cNvGrpSpPr/>
                <p:nvPr/>
              </p:nvGrpSpPr>
              <p:grpSpPr>
                <a:xfrm>
                  <a:off x="428791" y="5450795"/>
                  <a:ext cx="1160328" cy="2656904"/>
                  <a:chOff x="113141" y="3739890"/>
                  <a:chExt cx="1160327" cy="2656905"/>
                </a:xfrm>
              </p:grpSpPr>
              <p:pic>
                <p:nvPicPr>
                  <p:cNvPr id="186" name="图片 185">
                    <a:extLst>
                      <a:ext uri="{FF2B5EF4-FFF2-40B4-BE49-F238E27FC236}">
                        <a16:creationId xmlns:a16="http://schemas.microsoft.com/office/drawing/2014/main" id="{E745E296-6620-4E2D-99AD-47E0DE6B2423}"/>
                      </a:ext>
                    </a:extLst>
                  </p:cNvPr>
                  <p:cNvPicPr>
                    <a:picLocks noChangeAspect="1"/>
                  </p:cNvPicPr>
                  <p:nvPr/>
                </p:nvPicPr>
                <p:blipFill rotWithShape="1">
                  <a:blip r:embed="rId24"/>
                  <a:srcRect l="1587" r="24172"/>
                  <a:stretch/>
                </p:blipFill>
                <p:spPr>
                  <a:xfrm>
                    <a:off x="113141" y="3739890"/>
                    <a:ext cx="1160327" cy="2232000"/>
                  </a:xfrm>
                  <a:prstGeom prst="rect">
                    <a:avLst/>
                  </a:prstGeom>
                </p:spPr>
              </p:pic>
              <p:cxnSp>
                <p:nvCxnSpPr>
                  <p:cNvPr id="187" name="直接连接符 186">
                    <a:extLst>
                      <a:ext uri="{FF2B5EF4-FFF2-40B4-BE49-F238E27FC236}">
                        <a16:creationId xmlns:a16="http://schemas.microsoft.com/office/drawing/2014/main" id="{999C53EA-5A38-4AE8-89C4-B26DABD0A04B}"/>
                      </a:ext>
                    </a:extLst>
                  </p:cNvPr>
                  <p:cNvCxnSpPr/>
                  <p:nvPr/>
                </p:nvCxnSpPr>
                <p:spPr>
                  <a:xfrm>
                    <a:off x="738473" y="5683622"/>
                    <a:ext cx="0" cy="347980"/>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88" name="图片 187">
                    <a:extLst>
                      <a:ext uri="{FF2B5EF4-FFF2-40B4-BE49-F238E27FC236}">
                        <a16:creationId xmlns:a16="http://schemas.microsoft.com/office/drawing/2014/main" id="{EE0E5C6F-E6B7-49E3-821E-59FC02FAFDED}"/>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27874" y="6036795"/>
                    <a:ext cx="363381" cy="360000"/>
                  </a:xfrm>
                  <a:prstGeom prst="rect">
                    <a:avLst/>
                  </a:prstGeom>
                </p:spPr>
              </p:pic>
              <p:cxnSp>
                <p:nvCxnSpPr>
                  <p:cNvPr id="189" name="直接连接符 188">
                    <a:extLst>
                      <a:ext uri="{FF2B5EF4-FFF2-40B4-BE49-F238E27FC236}">
                        <a16:creationId xmlns:a16="http://schemas.microsoft.com/office/drawing/2014/main" id="{C5C5B5CA-D50D-4F03-8B90-ED4D1CEC2F6A}"/>
                      </a:ext>
                    </a:extLst>
                  </p:cNvPr>
                  <p:cNvCxnSpPr/>
                  <p:nvPr/>
                </p:nvCxnSpPr>
                <p:spPr>
                  <a:xfrm>
                    <a:off x="1099493" y="5914109"/>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90" name="图片 189">
                    <a:extLst>
                      <a:ext uri="{FF2B5EF4-FFF2-40B4-BE49-F238E27FC236}">
                        <a16:creationId xmlns:a16="http://schemas.microsoft.com/office/drawing/2014/main" id="{66BA5290-F300-4F4E-9D9C-D5E8991AF901}"/>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907818" y="6036795"/>
                    <a:ext cx="365649" cy="360000"/>
                  </a:xfrm>
                  <a:prstGeom prst="rect">
                    <a:avLst/>
                  </a:prstGeom>
                </p:spPr>
              </p:pic>
            </p:grpSp>
            <p:sp>
              <p:nvSpPr>
                <p:cNvPr id="125" name="文本框 124">
                  <a:extLst>
                    <a:ext uri="{FF2B5EF4-FFF2-40B4-BE49-F238E27FC236}">
                      <a16:creationId xmlns:a16="http://schemas.microsoft.com/office/drawing/2014/main" id="{438442A8-9170-4C27-9F3F-FBB71A2A4E9E}"/>
                    </a:ext>
                  </a:extLst>
                </p:cNvPr>
                <p:cNvSpPr txBox="1"/>
                <p:nvPr/>
              </p:nvSpPr>
              <p:spPr>
                <a:xfrm>
                  <a:off x="859717" y="5473243"/>
                  <a:ext cx="687572" cy="277127"/>
                </a:xfrm>
                <a:prstGeom prst="rect">
                  <a:avLst/>
                </a:prstGeom>
                <a:noFill/>
              </p:spPr>
              <p:txBody>
                <a:bodyPr wrap="square" rtlCol="0">
                  <a:spAutoFit/>
                </a:bodyPr>
                <a:lstStyle/>
                <a:p>
                  <a:r>
                    <a:rPr lang="en-US" altLang="zh-CN" sz="1201" b="1" dirty="0"/>
                    <a:t>SW620</a:t>
                  </a:r>
                  <a:endParaRPr lang="zh-CN" altLang="en-US" sz="1201" b="1" dirty="0"/>
                </a:p>
              </p:txBody>
            </p:sp>
            <p:grpSp>
              <p:nvGrpSpPr>
                <p:cNvPr id="126" name="组合 125">
                  <a:extLst>
                    <a:ext uri="{FF2B5EF4-FFF2-40B4-BE49-F238E27FC236}">
                      <a16:creationId xmlns:a16="http://schemas.microsoft.com/office/drawing/2014/main" id="{6982B0C7-877B-4F3E-85A3-2BB691B220FA}"/>
                    </a:ext>
                  </a:extLst>
                </p:cNvPr>
                <p:cNvGrpSpPr/>
                <p:nvPr/>
              </p:nvGrpSpPr>
              <p:grpSpPr>
                <a:xfrm>
                  <a:off x="1938052" y="5336863"/>
                  <a:ext cx="3928828" cy="2764612"/>
                  <a:chOff x="300936" y="5260868"/>
                  <a:chExt cx="3928828" cy="2764612"/>
                </a:xfrm>
              </p:grpSpPr>
              <p:pic>
                <p:nvPicPr>
                  <p:cNvPr id="129" name="图片 128">
                    <a:extLst>
                      <a:ext uri="{FF2B5EF4-FFF2-40B4-BE49-F238E27FC236}">
                        <a16:creationId xmlns:a16="http://schemas.microsoft.com/office/drawing/2014/main" id="{3B9E4486-67F1-4B3A-B682-52E49D413286}"/>
                      </a:ext>
                    </a:extLst>
                  </p:cNvPr>
                  <p:cNvPicPr>
                    <a:picLocks noChangeAspect="1"/>
                  </p:cNvPicPr>
                  <p:nvPr/>
                </p:nvPicPr>
                <p:blipFill rotWithShape="1">
                  <a:blip r:embed="rId27"/>
                  <a:srcRect l="8343" r="10590"/>
                  <a:stretch/>
                </p:blipFill>
                <p:spPr>
                  <a:xfrm>
                    <a:off x="300936" y="5260868"/>
                    <a:ext cx="3866630" cy="2412000"/>
                  </a:xfrm>
                  <a:prstGeom prst="rect">
                    <a:avLst/>
                  </a:prstGeom>
                  <a:ln>
                    <a:prstDash val="sysDash"/>
                  </a:ln>
                </p:spPr>
              </p:pic>
              <p:grpSp>
                <p:nvGrpSpPr>
                  <p:cNvPr id="130" name="组合 129">
                    <a:extLst>
                      <a:ext uri="{FF2B5EF4-FFF2-40B4-BE49-F238E27FC236}">
                        <a16:creationId xmlns:a16="http://schemas.microsoft.com/office/drawing/2014/main" id="{2847BD4F-A537-4390-8B39-8215EE64E870}"/>
                      </a:ext>
                    </a:extLst>
                  </p:cNvPr>
                  <p:cNvGrpSpPr/>
                  <p:nvPr/>
                </p:nvGrpSpPr>
                <p:grpSpPr>
                  <a:xfrm>
                    <a:off x="317066" y="7287293"/>
                    <a:ext cx="479690" cy="367068"/>
                    <a:chOff x="276772" y="5830284"/>
                    <a:chExt cx="479690" cy="367068"/>
                  </a:xfrm>
                </p:grpSpPr>
                <p:cxnSp>
                  <p:nvCxnSpPr>
                    <p:cNvPr id="183" name="直接连接符 182">
                      <a:extLst>
                        <a:ext uri="{FF2B5EF4-FFF2-40B4-BE49-F238E27FC236}">
                          <a16:creationId xmlns:a16="http://schemas.microsoft.com/office/drawing/2014/main" id="{8D33C979-D3A5-447E-A2FD-0584A42EC796}"/>
                        </a:ext>
                      </a:extLst>
                    </p:cNvPr>
                    <p:cNvCxnSpPr>
                      <a:cxnSpLocks/>
                    </p:cNvCxnSpPr>
                    <p:nvPr/>
                  </p:nvCxnSpPr>
                  <p:spPr>
                    <a:xfrm>
                      <a:off x="756462" y="5830284"/>
                      <a:ext cx="0" cy="11506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4" name="直接连接符 183">
                      <a:extLst>
                        <a:ext uri="{FF2B5EF4-FFF2-40B4-BE49-F238E27FC236}">
                          <a16:creationId xmlns:a16="http://schemas.microsoft.com/office/drawing/2014/main" id="{25DC4C80-90AA-4765-8D41-6A98C28460A8}"/>
                        </a:ext>
                      </a:extLst>
                    </p:cNvPr>
                    <p:cNvCxnSpPr/>
                    <p:nvPr/>
                  </p:nvCxnSpPr>
                  <p:spPr>
                    <a:xfrm>
                      <a:off x="276772" y="5945352"/>
                      <a:ext cx="47969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5" name="直接连接符 184">
                      <a:extLst>
                        <a:ext uri="{FF2B5EF4-FFF2-40B4-BE49-F238E27FC236}">
                          <a16:creationId xmlns:a16="http://schemas.microsoft.com/office/drawing/2014/main" id="{83AE45BD-8483-48BD-8E1B-AF60E5E8AA84}"/>
                        </a:ext>
                      </a:extLst>
                    </p:cNvPr>
                    <p:cNvCxnSpPr>
                      <a:cxnSpLocks/>
                    </p:cNvCxnSpPr>
                    <p:nvPr/>
                  </p:nvCxnSpPr>
                  <p:spPr>
                    <a:xfrm>
                      <a:off x="276772" y="5945352"/>
                      <a:ext cx="0" cy="252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31" name="组合 130">
                    <a:extLst>
                      <a:ext uri="{FF2B5EF4-FFF2-40B4-BE49-F238E27FC236}">
                        <a16:creationId xmlns:a16="http://schemas.microsoft.com/office/drawing/2014/main" id="{D0E36379-D5C6-45FC-81E6-2D53045C62D0}"/>
                      </a:ext>
                    </a:extLst>
                  </p:cNvPr>
                  <p:cNvGrpSpPr/>
                  <p:nvPr/>
                </p:nvGrpSpPr>
                <p:grpSpPr>
                  <a:xfrm>
                    <a:off x="468626" y="7330383"/>
                    <a:ext cx="639949" cy="688021"/>
                    <a:chOff x="428332" y="5873374"/>
                    <a:chExt cx="639949" cy="688021"/>
                  </a:xfrm>
                </p:grpSpPr>
                <p:pic>
                  <p:nvPicPr>
                    <p:cNvPr id="178" name="图片 177">
                      <a:extLst>
                        <a:ext uri="{FF2B5EF4-FFF2-40B4-BE49-F238E27FC236}">
                          <a16:creationId xmlns:a16="http://schemas.microsoft.com/office/drawing/2014/main" id="{A837B903-E113-491D-BFC9-1B175D7D429F}"/>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428332" y="6201395"/>
                      <a:ext cx="358844" cy="360000"/>
                    </a:xfrm>
                    <a:prstGeom prst="rect">
                      <a:avLst/>
                    </a:prstGeom>
                    <a:ln>
                      <a:prstDash val="sysDash"/>
                    </a:ln>
                  </p:spPr>
                </p:pic>
                <p:cxnSp>
                  <p:nvCxnSpPr>
                    <p:cNvPr id="179" name="直接连接符 178">
                      <a:extLst>
                        <a:ext uri="{FF2B5EF4-FFF2-40B4-BE49-F238E27FC236}">
                          <a16:creationId xmlns:a16="http://schemas.microsoft.com/office/drawing/2014/main" id="{487F9D2D-235A-4986-9AA1-3A7EE7F720DB}"/>
                        </a:ext>
                      </a:extLst>
                    </p:cNvPr>
                    <p:cNvCxnSpPr/>
                    <p:nvPr/>
                  </p:nvCxnSpPr>
                  <p:spPr>
                    <a:xfrm>
                      <a:off x="1065350" y="5873374"/>
                      <a:ext cx="0" cy="1440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0" name="直接连接符 179">
                      <a:extLst>
                        <a:ext uri="{FF2B5EF4-FFF2-40B4-BE49-F238E27FC236}">
                          <a16:creationId xmlns:a16="http://schemas.microsoft.com/office/drawing/2014/main" id="{159F040C-9D6A-4C87-BAFC-187E9705D1BD}"/>
                        </a:ext>
                      </a:extLst>
                    </p:cNvPr>
                    <p:cNvCxnSpPr/>
                    <p:nvPr/>
                  </p:nvCxnSpPr>
                  <p:spPr>
                    <a:xfrm>
                      <a:off x="600281" y="5999859"/>
                      <a:ext cx="468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81" name="直接连接符 180">
                      <a:extLst>
                        <a:ext uri="{FF2B5EF4-FFF2-40B4-BE49-F238E27FC236}">
                          <a16:creationId xmlns:a16="http://schemas.microsoft.com/office/drawing/2014/main" id="{817367CF-C0C8-436F-83A3-8CE30BD285AF}"/>
                        </a:ext>
                      </a:extLst>
                    </p:cNvPr>
                    <p:cNvCxnSpPr>
                      <a:cxnSpLocks/>
                    </p:cNvCxnSpPr>
                    <p:nvPr/>
                  </p:nvCxnSpPr>
                  <p:spPr>
                    <a:xfrm>
                      <a:off x="597152" y="6003362"/>
                      <a:ext cx="0" cy="180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32" name="组合 131">
                    <a:extLst>
                      <a:ext uri="{FF2B5EF4-FFF2-40B4-BE49-F238E27FC236}">
                        <a16:creationId xmlns:a16="http://schemas.microsoft.com/office/drawing/2014/main" id="{BD424F77-D496-4317-9EF5-B219BD232BEB}"/>
                      </a:ext>
                    </a:extLst>
                  </p:cNvPr>
                  <p:cNvGrpSpPr/>
                  <p:nvPr/>
                </p:nvGrpSpPr>
                <p:grpSpPr>
                  <a:xfrm>
                    <a:off x="837868" y="7442404"/>
                    <a:ext cx="577656" cy="576000"/>
                    <a:chOff x="797574" y="5985395"/>
                    <a:chExt cx="577656" cy="576000"/>
                  </a:xfrm>
                </p:grpSpPr>
                <p:pic>
                  <p:nvPicPr>
                    <p:cNvPr id="174" name="图片 173">
                      <a:extLst>
                        <a:ext uri="{FF2B5EF4-FFF2-40B4-BE49-F238E27FC236}">
                          <a16:creationId xmlns:a16="http://schemas.microsoft.com/office/drawing/2014/main" id="{2BCF7D24-F5C1-4A1E-9CE1-2CD925DC1008}"/>
                        </a:ext>
                      </a:extLst>
                    </p:cNvPr>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97574" y="6201395"/>
                      <a:ext cx="366374" cy="360000"/>
                    </a:xfrm>
                    <a:prstGeom prst="rect">
                      <a:avLst/>
                    </a:prstGeom>
                    <a:ln>
                      <a:prstDash val="sysDash"/>
                    </a:ln>
                  </p:spPr>
                </p:pic>
                <p:cxnSp>
                  <p:nvCxnSpPr>
                    <p:cNvPr id="175" name="直接连接符 174">
                      <a:extLst>
                        <a:ext uri="{FF2B5EF4-FFF2-40B4-BE49-F238E27FC236}">
                          <a16:creationId xmlns:a16="http://schemas.microsoft.com/office/drawing/2014/main" id="{5E013108-C19A-4702-A609-D9CE1ED26399}"/>
                        </a:ext>
                      </a:extLst>
                    </p:cNvPr>
                    <p:cNvCxnSpPr/>
                    <p:nvPr/>
                  </p:nvCxnSpPr>
                  <p:spPr>
                    <a:xfrm>
                      <a:off x="1366750" y="5985395"/>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6" name="直接连接符 175">
                      <a:extLst>
                        <a:ext uri="{FF2B5EF4-FFF2-40B4-BE49-F238E27FC236}">
                          <a16:creationId xmlns:a16="http://schemas.microsoft.com/office/drawing/2014/main" id="{05CFB121-B8FD-4672-A724-8052DE3C3033}"/>
                        </a:ext>
                      </a:extLst>
                    </p:cNvPr>
                    <p:cNvCxnSpPr/>
                    <p:nvPr/>
                  </p:nvCxnSpPr>
                  <p:spPr>
                    <a:xfrm>
                      <a:off x="997230" y="6054096"/>
                      <a:ext cx="378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7" name="直接连接符 176">
                      <a:extLst>
                        <a:ext uri="{FF2B5EF4-FFF2-40B4-BE49-F238E27FC236}">
                          <a16:creationId xmlns:a16="http://schemas.microsoft.com/office/drawing/2014/main" id="{E16E47EB-E661-4D64-AE83-EDD0131EF0AB}"/>
                        </a:ext>
                      </a:extLst>
                    </p:cNvPr>
                    <p:cNvCxnSpPr>
                      <a:cxnSpLocks/>
                    </p:cNvCxnSpPr>
                    <p:nvPr/>
                  </p:nvCxnSpPr>
                  <p:spPr>
                    <a:xfrm>
                      <a:off x="994794" y="6057662"/>
                      <a:ext cx="0" cy="144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35" name="组合 134">
                    <a:extLst>
                      <a:ext uri="{FF2B5EF4-FFF2-40B4-BE49-F238E27FC236}">
                        <a16:creationId xmlns:a16="http://schemas.microsoft.com/office/drawing/2014/main" id="{D63D0CCC-806D-460E-BBB0-DBF644EFEB26}"/>
                      </a:ext>
                    </a:extLst>
                  </p:cNvPr>
                  <p:cNvGrpSpPr/>
                  <p:nvPr/>
                </p:nvGrpSpPr>
                <p:grpSpPr>
                  <a:xfrm>
                    <a:off x="1217804" y="7547166"/>
                    <a:ext cx="525001" cy="470533"/>
                    <a:chOff x="1177510" y="6090157"/>
                    <a:chExt cx="525001" cy="470533"/>
                  </a:xfrm>
                </p:grpSpPr>
                <p:pic>
                  <p:nvPicPr>
                    <p:cNvPr id="169" name="图片 168">
                      <a:extLst>
                        <a:ext uri="{FF2B5EF4-FFF2-40B4-BE49-F238E27FC236}">
                          <a16:creationId xmlns:a16="http://schemas.microsoft.com/office/drawing/2014/main" id="{967525AD-87C2-4B3B-8D81-CB6097BDD15C}"/>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1177510" y="6200690"/>
                      <a:ext cx="360127" cy="360000"/>
                    </a:xfrm>
                    <a:prstGeom prst="rect">
                      <a:avLst/>
                    </a:prstGeom>
                    <a:ln>
                      <a:prstDash val="sysDash"/>
                    </a:ln>
                  </p:spPr>
                </p:pic>
                <p:grpSp>
                  <p:nvGrpSpPr>
                    <p:cNvPr id="170" name="组合 169">
                      <a:extLst>
                        <a:ext uri="{FF2B5EF4-FFF2-40B4-BE49-F238E27FC236}">
                          <a16:creationId xmlns:a16="http://schemas.microsoft.com/office/drawing/2014/main" id="{CD904B58-0E66-4133-B265-CDC30FE2C405}"/>
                        </a:ext>
                      </a:extLst>
                    </p:cNvPr>
                    <p:cNvGrpSpPr/>
                    <p:nvPr/>
                  </p:nvGrpSpPr>
                  <p:grpSpPr>
                    <a:xfrm>
                      <a:off x="1335308" y="6090157"/>
                      <a:ext cx="367203" cy="103289"/>
                      <a:chOff x="1335308" y="6090157"/>
                      <a:chExt cx="367203" cy="103289"/>
                    </a:xfrm>
                  </p:grpSpPr>
                  <p:cxnSp>
                    <p:nvCxnSpPr>
                      <p:cNvPr id="171" name="直接连接符 170">
                        <a:extLst>
                          <a:ext uri="{FF2B5EF4-FFF2-40B4-BE49-F238E27FC236}">
                            <a16:creationId xmlns:a16="http://schemas.microsoft.com/office/drawing/2014/main" id="{030C525C-5CA8-465F-AA28-D914D4BD49C2}"/>
                          </a:ext>
                        </a:extLst>
                      </p:cNvPr>
                      <p:cNvCxnSpPr/>
                      <p:nvPr/>
                    </p:nvCxnSpPr>
                    <p:spPr>
                      <a:xfrm>
                        <a:off x="1702511" y="6090157"/>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2" name="直接连接符 171">
                        <a:extLst>
                          <a:ext uri="{FF2B5EF4-FFF2-40B4-BE49-F238E27FC236}">
                            <a16:creationId xmlns:a16="http://schemas.microsoft.com/office/drawing/2014/main" id="{3C5FEE27-4F52-4E13-A18A-3C8089F7968C}"/>
                          </a:ext>
                        </a:extLst>
                      </p:cNvPr>
                      <p:cNvCxnSpPr/>
                      <p:nvPr/>
                    </p:nvCxnSpPr>
                    <p:spPr>
                      <a:xfrm>
                        <a:off x="1335318" y="6157446"/>
                        <a:ext cx="360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3" name="直接连接符 172">
                        <a:extLst>
                          <a:ext uri="{FF2B5EF4-FFF2-40B4-BE49-F238E27FC236}">
                            <a16:creationId xmlns:a16="http://schemas.microsoft.com/office/drawing/2014/main" id="{48C1C950-DD02-4BE0-8665-B19C33C420C7}"/>
                          </a:ext>
                        </a:extLst>
                      </p:cNvPr>
                      <p:cNvCxnSpPr>
                        <a:cxnSpLocks/>
                      </p:cNvCxnSpPr>
                      <p:nvPr/>
                    </p:nvCxnSpPr>
                    <p:spPr>
                      <a:xfrm>
                        <a:off x="1335308" y="6157446"/>
                        <a:ext cx="0" cy="36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nvGrpSpPr>
                  <p:cNvPr id="136" name="组合 135">
                    <a:extLst>
                      <a:ext uri="{FF2B5EF4-FFF2-40B4-BE49-F238E27FC236}">
                        <a16:creationId xmlns:a16="http://schemas.microsoft.com/office/drawing/2014/main" id="{94A9D8C9-BE61-4C87-9C11-33A5BE06F142}"/>
                      </a:ext>
                    </a:extLst>
                  </p:cNvPr>
                  <p:cNvGrpSpPr/>
                  <p:nvPr/>
                </p:nvGrpSpPr>
                <p:grpSpPr>
                  <a:xfrm>
                    <a:off x="1593916" y="7565571"/>
                    <a:ext cx="472768" cy="457599"/>
                    <a:chOff x="1553622" y="6108562"/>
                    <a:chExt cx="472768" cy="457599"/>
                  </a:xfrm>
                </p:grpSpPr>
                <p:pic>
                  <p:nvPicPr>
                    <p:cNvPr id="164" name="图片 163">
                      <a:extLst>
                        <a:ext uri="{FF2B5EF4-FFF2-40B4-BE49-F238E27FC236}">
                          <a16:creationId xmlns:a16="http://schemas.microsoft.com/office/drawing/2014/main" id="{D17FAAB6-1047-4728-87D8-38CE52D9D0C7}"/>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1553622" y="6206161"/>
                      <a:ext cx="355552" cy="360000"/>
                    </a:xfrm>
                    <a:prstGeom prst="rect">
                      <a:avLst/>
                    </a:prstGeom>
                    <a:ln>
                      <a:prstDash val="sysDash"/>
                    </a:ln>
                  </p:spPr>
                </p:pic>
                <p:grpSp>
                  <p:nvGrpSpPr>
                    <p:cNvPr id="165" name="组合 164">
                      <a:extLst>
                        <a:ext uri="{FF2B5EF4-FFF2-40B4-BE49-F238E27FC236}">
                          <a16:creationId xmlns:a16="http://schemas.microsoft.com/office/drawing/2014/main" id="{B75C371A-F34C-48C8-9D60-52B9C0C6295C}"/>
                        </a:ext>
                      </a:extLst>
                    </p:cNvPr>
                    <p:cNvGrpSpPr/>
                    <p:nvPr/>
                  </p:nvGrpSpPr>
                  <p:grpSpPr>
                    <a:xfrm>
                      <a:off x="1715824" y="6108562"/>
                      <a:ext cx="310566" cy="107298"/>
                      <a:chOff x="1335308" y="6090157"/>
                      <a:chExt cx="367203" cy="103289"/>
                    </a:xfrm>
                  </p:grpSpPr>
                  <p:cxnSp>
                    <p:nvCxnSpPr>
                      <p:cNvPr id="166" name="直接连接符 165">
                        <a:extLst>
                          <a:ext uri="{FF2B5EF4-FFF2-40B4-BE49-F238E27FC236}">
                            <a16:creationId xmlns:a16="http://schemas.microsoft.com/office/drawing/2014/main" id="{EA982ADD-EC2C-4CBF-9096-B6CB6B3DA484}"/>
                          </a:ext>
                        </a:extLst>
                      </p:cNvPr>
                      <p:cNvCxnSpPr/>
                      <p:nvPr/>
                    </p:nvCxnSpPr>
                    <p:spPr>
                      <a:xfrm>
                        <a:off x="1702511" y="6090157"/>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7" name="直接连接符 166">
                        <a:extLst>
                          <a:ext uri="{FF2B5EF4-FFF2-40B4-BE49-F238E27FC236}">
                            <a16:creationId xmlns:a16="http://schemas.microsoft.com/office/drawing/2014/main" id="{9B7ECB1E-9154-4E08-9327-155ABC3057B3}"/>
                          </a:ext>
                        </a:extLst>
                      </p:cNvPr>
                      <p:cNvCxnSpPr/>
                      <p:nvPr/>
                    </p:nvCxnSpPr>
                    <p:spPr>
                      <a:xfrm>
                        <a:off x="1335318" y="6157446"/>
                        <a:ext cx="360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8" name="直接连接符 167">
                        <a:extLst>
                          <a:ext uri="{FF2B5EF4-FFF2-40B4-BE49-F238E27FC236}">
                            <a16:creationId xmlns:a16="http://schemas.microsoft.com/office/drawing/2014/main" id="{8F763A5B-8B0A-4959-8848-0B88CF8C688A}"/>
                          </a:ext>
                        </a:extLst>
                      </p:cNvPr>
                      <p:cNvCxnSpPr>
                        <a:cxnSpLocks/>
                      </p:cNvCxnSpPr>
                      <p:nvPr/>
                    </p:nvCxnSpPr>
                    <p:spPr>
                      <a:xfrm>
                        <a:off x="1335308" y="6157446"/>
                        <a:ext cx="0" cy="36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nvGrpSpPr>
                  <p:cNvPr id="137" name="组合 136">
                    <a:extLst>
                      <a:ext uri="{FF2B5EF4-FFF2-40B4-BE49-F238E27FC236}">
                        <a16:creationId xmlns:a16="http://schemas.microsoft.com/office/drawing/2014/main" id="{26F5E070-B284-4C71-8530-9FE374A18682}"/>
                      </a:ext>
                    </a:extLst>
                  </p:cNvPr>
                  <p:cNvGrpSpPr/>
                  <p:nvPr/>
                </p:nvGrpSpPr>
                <p:grpSpPr>
                  <a:xfrm>
                    <a:off x="1963772" y="7598025"/>
                    <a:ext cx="395425" cy="427259"/>
                    <a:chOff x="1923478" y="6141016"/>
                    <a:chExt cx="395425" cy="427259"/>
                  </a:xfrm>
                </p:grpSpPr>
                <p:pic>
                  <p:nvPicPr>
                    <p:cNvPr id="160" name="图片 159">
                      <a:extLst>
                        <a:ext uri="{FF2B5EF4-FFF2-40B4-BE49-F238E27FC236}">
                          <a16:creationId xmlns:a16="http://schemas.microsoft.com/office/drawing/2014/main" id="{AE601CC1-6A81-4AB9-8711-271EC7829A82}"/>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1923478" y="6208275"/>
                      <a:ext cx="367302" cy="360000"/>
                    </a:xfrm>
                    <a:prstGeom prst="rect">
                      <a:avLst/>
                    </a:prstGeom>
                    <a:ln>
                      <a:prstDash val="sysDash"/>
                    </a:ln>
                  </p:spPr>
                </p:pic>
                <p:grpSp>
                  <p:nvGrpSpPr>
                    <p:cNvPr id="161" name="组合 160">
                      <a:extLst>
                        <a:ext uri="{FF2B5EF4-FFF2-40B4-BE49-F238E27FC236}">
                          <a16:creationId xmlns:a16="http://schemas.microsoft.com/office/drawing/2014/main" id="{E13BC91E-62C3-447F-8C66-53C7CEDE39DB}"/>
                        </a:ext>
                      </a:extLst>
                    </p:cNvPr>
                    <p:cNvGrpSpPr/>
                    <p:nvPr/>
                  </p:nvGrpSpPr>
                  <p:grpSpPr>
                    <a:xfrm>
                      <a:off x="2101541" y="6141016"/>
                      <a:ext cx="217362" cy="74795"/>
                      <a:chOff x="1335308" y="6157446"/>
                      <a:chExt cx="360010" cy="36000"/>
                    </a:xfrm>
                  </p:grpSpPr>
                  <p:cxnSp>
                    <p:nvCxnSpPr>
                      <p:cNvPr id="162" name="直接连接符 161">
                        <a:extLst>
                          <a:ext uri="{FF2B5EF4-FFF2-40B4-BE49-F238E27FC236}">
                            <a16:creationId xmlns:a16="http://schemas.microsoft.com/office/drawing/2014/main" id="{F5E6F8E4-53DC-46D7-946F-29F8BD2285EE}"/>
                          </a:ext>
                        </a:extLst>
                      </p:cNvPr>
                      <p:cNvCxnSpPr/>
                      <p:nvPr/>
                    </p:nvCxnSpPr>
                    <p:spPr>
                      <a:xfrm>
                        <a:off x="1335318" y="6157446"/>
                        <a:ext cx="360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3" name="直接连接符 162">
                        <a:extLst>
                          <a:ext uri="{FF2B5EF4-FFF2-40B4-BE49-F238E27FC236}">
                            <a16:creationId xmlns:a16="http://schemas.microsoft.com/office/drawing/2014/main" id="{059704D4-C40F-4D81-805B-824F9CEA4BFF}"/>
                          </a:ext>
                        </a:extLst>
                      </p:cNvPr>
                      <p:cNvCxnSpPr>
                        <a:cxnSpLocks/>
                      </p:cNvCxnSpPr>
                      <p:nvPr/>
                    </p:nvCxnSpPr>
                    <p:spPr>
                      <a:xfrm>
                        <a:off x="1335308" y="6157446"/>
                        <a:ext cx="0" cy="36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nvGrpSpPr>
                  <p:cNvPr id="139" name="组合 138">
                    <a:extLst>
                      <a:ext uri="{FF2B5EF4-FFF2-40B4-BE49-F238E27FC236}">
                        <a16:creationId xmlns:a16="http://schemas.microsoft.com/office/drawing/2014/main" id="{617046B4-5990-49F0-8825-F89BB9FA7C8C}"/>
                      </a:ext>
                    </a:extLst>
                  </p:cNvPr>
                  <p:cNvGrpSpPr/>
                  <p:nvPr/>
                </p:nvGrpSpPr>
                <p:grpSpPr>
                  <a:xfrm>
                    <a:off x="2344377" y="7528387"/>
                    <a:ext cx="376772" cy="497093"/>
                    <a:chOff x="2304083" y="6071378"/>
                    <a:chExt cx="376772" cy="497093"/>
                  </a:xfrm>
                </p:grpSpPr>
                <p:pic>
                  <p:nvPicPr>
                    <p:cNvPr id="155" name="图片 154">
                      <a:extLst>
                        <a:ext uri="{FF2B5EF4-FFF2-40B4-BE49-F238E27FC236}">
                          <a16:creationId xmlns:a16="http://schemas.microsoft.com/office/drawing/2014/main" id="{2570AEEA-84A0-4DC6-9D6C-8BD0A99CD796}"/>
                        </a:ext>
                      </a:extLst>
                    </p:cNvPr>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2304083" y="6208471"/>
                      <a:ext cx="364844" cy="360000"/>
                    </a:xfrm>
                    <a:prstGeom prst="rect">
                      <a:avLst/>
                    </a:prstGeom>
                    <a:ln>
                      <a:prstDash val="sysDash"/>
                    </a:ln>
                  </p:spPr>
                </p:pic>
                <p:grpSp>
                  <p:nvGrpSpPr>
                    <p:cNvPr id="156" name="组合 155">
                      <a:extLst>
                        <a:ext uri="{FF2B5EF4-FFF2-40B4-BE49-F238E27FC236}">
                          <a16:creationId xmlns:a16="http://schemas.microsoft.com/office/drawing/2014/main" id="{235509F2-B3A9-4FC7-A5CF-63EFBCE73D7F}"/>
                        </a:ext>
                      </a:extLst>
                    </p:cNvPr>
                    <p:cNvGrpSpPr/>
                    <p:nvPr/>
                  </p:nvGrpSpPr>
                  <p:grpSpPr>
                    <a:xfrm>
                      <a:off x="2471824" y="6071378"/>
                      <a:ext cx="209031" cy="131841"/>
                      <a:chOff x="1335308" y="6090157"/>
                      <a:chExt cx="367203" cy="103289"/>
                    </a:xfrm>
                  </p:grpSpPr>
                  <p:cxnSp>
                    <p:nvCxnSpPr>
                      <p:cNvPr id="157" name="直接连接符 156">
                        <a:extLst>
                          <a:ext uri="{FF2B5EF4-FFF2-40B4-BE49-F238E27FC236}">
                            <a16:creationId xmlns:a16="http://schemas.microsoft.com/office/drawing/2014/main" id="{3B8FD4A1-EC8C-40F7-9953-AA7043D7F7A5}"/>
                          </a:ext>
                        </a:extLst>
                      </p:cNvPr>
                      <p:cNvCxnSpPr/>
                      <p:nvPr/>
                    </p:nvCxnSpPr>
                    <p:spPr>
                      <a:xfrm>
                        <a:off x="1702511" y="6090157"/>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8" name="直接连接符 157">
                        <a:extLst>
                          <a:ext uri="{FF2B5EF4-FFF2-40B4-BE49-F238E27FC236}">
                            <a16:creationId xmlns:a16="http://schemas.microsoft.com/office/drawing/2014/main" id="{99AD8011-56DC-4D8D-91AF-3D33D5E8C9C5}"/>
                          </a:ext>
                        </a:extLst>
                      </p:cNvPr>
                      <p:cNvCxnSpPr/>
                      <p:nvPr/>
                    </p:nvCxnSpPr>
                    <p:spPr>
                      <a:xfrm>
                        <a:off x="1335318" y="6157446"/>
                        <a:ext cx="360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9" name="直接连接符 158">
                        <a:extLst>
                          <a:ext uri="{FF2B5EF4-FFF2-40B4-BE49-F238E27FC236}">
                            <a16:creationId xmlns:a16="http://schemas.microsoft.com/office/drawing/2014/main" id="{611D3C1B-0582-49D7-89C5-E13873E43E89}"/>
                          </a:ext>
                        </a:extLst>
                      </p:cNvPr>
                      <p:cNvCxnSpPr>
                        <a:cxnSpLocks/>
                      </p:cNvCxnSpPr>
                      <p:nvPr/>
                    </p:nvCxnSpPr>
                    <p:spPr>
                      <a:xfrm>
                        <a:off x="1335308" y="6157446"/>
                        <a:ext cx="0" cy="36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nvGrpSpPr>
                  <p:cNvPr id="140" name="组合 139">
                    <a:extLst>
                      <a:ext uri="{FF2B5EF4-FFF2-40B4-BE49-F238E27FC236}">
                        <a16:creationId xmlns:a16="http://schemas.microsoft.com/office/drawing/2014/main" id="{D0852939-40B1-4603-9564-2C325FDE22D3}"/>
                      </a:ext>
                    </a:extLst>
                  </p:cNvPr>
                  <p:cNvGrpSpPr/>
                  <p:nvPr/>
                </p:nvGrpSpPr>
                <p:grpSpPr>
                  <a:xfrm>
                    <a:off x="2725051" y="7376334"/>
                    <a:ext cx="363772" cy="648950"/>
                    <a:chOff x="2684757" y="5919325"/>
                    <a:chExt cx="363772" cy="648950"/>
                  </a:xfrm>
                </p:grpSpPr>
                <p:pic>
                  <p:nvPicPr>
                    <p:cNvPr id="150" name="图片 149">
                      <a:extLst>
                        <a:ext uri="{FF2B5EF4-FFF2-40B4-BE49-F238E27FC236}">
                          <a16:creationId xmlns:a16="http://schemas.microsoft.com/office/drawing/2014/main" id="{1945DEE4-C076-444F-92D1-B95D3374EB10}"/>
                        </a:ext>
                      </a:extLst>
                    </p:cNvPr>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2684757" y="6208275"/>
                      <a:ext cx="363772" cy="360000"/>
                    </a:xfrm>
                    <a:prstGeom prst="rect">
                      <a:avLst/>
                    </a:prstGeom>
                    <a:ln>
                      <a:prstDash val="sysDash"/>
                    </a:ln>
                  </p:spPr>
                </p:pic>
                <p:grpSp>
                  <p:nvGrpSpPr>
                    <p:cNvPr id="151" name="组合 150">
                      <a:extLst>
                        <a:ext uri="{FF2B5EF4-FFF2-40B4-BE49-F238E27FC236}">
                          <a16:creationId xmlns:a16="http://schemas.microsoft.com/office/drawing/2014/main" id="{49BD922B-FB4F-41DA-900B-72B847DBF87A}"/>
                        </a:ext>
                      </a:extLst>
                    </p:cNvPr>
                    <p:cNvGrpSpPr/>
                    <p:nvPr/>
                  </p:nvGrpSpPr>
                  <p:grpSpPr>
                    <a:xfrm>
                      <a:off x="2842856" y="5919325"/>
                      <a:ext cx="164375" cy="292589"/>
                      <a:chOff x="1335308" y="6090157"/>
                      <a:chExt cx="367203" cy="103289"/>
                    </a:xfrm>
                  </p:grpSpPr>
                  <p:cxnSp>
                    <p:nvCxnSpPr>
                      <p:cNvPr id="152" name="直接连接符 151">
                        <a:extLst>
                          <a:ext uri="{FF2B5EF4-FFF2-40B4-BE49-F238E27FC236}">
                            <a16:creationId xmlns:a16="http://schemas.microsoft.com/office/drawing/2014/main" id="{E55417BC-F1CB-499B-AB0A-4E223F66A16B}"/>
                          </a:ext>
                        </a:extLst>
                      </p:cNvPr>
                      <p:cNvCxnSpPr/>
                      <p:nvPr/>
                    </p:nvCxnSpPr>
                    <p:spPr>
                      <a:xfrm>
                        <a:off x="1702511" y="6090157"/>
                        <a:ext cx="0" cy="63543"/>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3" name="直接连接符 152">
                        <a:extLst>
                          <a:ext uri="{FF2B5EF4-FFF2-40B4-BE49-F238E27FC236}">
                            <a16:creationId xmlns:a16="http://schemas.microsoft.com/office/drawing/2014/main" id="{4B026B06-A304-4600-B331-1C8A94C92940}"/>
                          </a:ext>
                        </a:extLst>
                      </p:cNvPr>
                      <p:cNvCxnSpPr/>
                      <p:nvPr/>
                    </p:nvCxnSpPr>
                    <p:spPr>
                      <a:xfrm>
                        <a:off x="1335318" y="6157446"/>
                        <a:ext cx="3600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54" name="直接连接符 153">
                        <a:extLst>
                          <a:ext uri="{FF2B5EF4-FFF2-40B4-BE49-F238E27FC236}">
                            <a16:creationId xmlns:a16="http://schemas.microsoft.com/office/drawing/2014/main" id="{8BAE2CA8-C908-4411-BC9F-AC25C18A371C}"/>
                          </a:ext>
                        </a:extLst>
                      </p:cNvPr>
                      <p:cNvCxnSpPr>
                        <a:cxnSpLocks/>
                      </p:cNvCxnSpPr>
                      <p:nvPr/>
                    </p:nvCxnSpPr>
                    <p:spPr>
                      <a:xfrm>
                        <a:off x="1335308" y="6157446"/>
                        <a:ext cx="0" cy="36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nvGrpSpPr>
                  <p:cNvPr id="141" name="组合 140">
                    <a:extLst>
                      <a:ext uri="{FF2B5EF4-FFF2-40B4-BE49-F238E27FC236}">
                        <a16:creationId xmlns:a16="http://schemas.microsoft.com/office/drawing/2014/main" id="{C81A240E-B55E-489F-802A-EC804DC272C5}"/>
                      </a:ext>
                    </a:extLst>
                  </p:cNvPr>
                  <p:cNvGrpSpPr/>
                  <p:nvPr/>
                </p:nvGrpSpPr>
                <p:grpSpPr>
                  <a:xfrm>
                    <a:off x="3104562" y="7446499"/>
                    <a:ext cx="360895" cy="578785"/>
                    <a:chOff x="3064268" y="5989490"/>
                    <a:chExt cx="360895" cy="578785"/>
                  </a:xfrm>
                </p:grpSpPr>
                <p:pic>
                  <p:nvPicPr>
                    <p:cNvPr id="148" name="图片 147">
                      <a:extLst>
                        <a:ext uri="{FF2B5EF4-FFF2-40B4-BE49-F238E27FC236}">
                          <a16:creationId xmlns:a16="http://schemas.microsoft.com/office/drawing/2014/main" id="{A4666A48-D7F4-4BC9-9C3A-D0D2003B0649}"/>
                        </a:ext>
                      </a:extLst>
                    </p:cNvPr>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3064268" y="6208275"/>
                      <a:ext cx="360895" cy="360000"/>
                    </a:xfrm>
                    <a:prstGeom prst="rect">
                      <a:avLst/>
                    </a:prstGeom>
                    <a:ln>
                      <a:prstDash val="sysDash"/>
                    </a:ln>
                  </p:spPr>
                </p:pic>
                <p:cxnSp>
                  <p:nvCxnSpPr>
                    <p:cNvPr id="149" name="直接连接符 148">
                      <a:extLst>
                        <a:ext uri="{FF2B5EF4-FFF2-40B4-BE49-F238E27FC236}">
                          <a16:creationId xmlns:a16="http://schemas.microsoft.com/office/drawing/2014/main" id="{AD024A4C-56BF-4104-9D45-9D48807ACEF6}"/>
                        </a:ext>
                      </a:extLst>
                    </p:cNvPr>
                    <p:cNvCxnSpPr/>
                    <p:nvPr/>
                  </p:nvCxnSpPr>
                  <p:spPr>
                    <a:xfrm>
                      <a:off x="3296791" y="5989490"/>
                      <a:ext cx="0" cy="203956"/>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42" name="组合 141">
                    <a:extLst>
                      <a:ext uri="{FF2B5EF4-FFF2-40B4-BE49-F238E27FC236}">
                        <a16:creationId xmlns:a16="http://schemas.microsoft.com/office/drawing/2014/main" id="{056C8DA8-B2EA-45B6-9F7A-B5F59569F691}"/>
                      </a:ext>
                    </a:extLst>
                  </p:cNvPr>
                  <p:cNvGrpSpPr/>
                  <p:nvPr/>
                </p:nvGrpSpPr>
                <p:grpSpPr>
                  <a:xfrm>
                    <a:off x="3481196" y="7461739"/>
                    <a:ext cx="372445" cy="555960"/>
                    <a:chOff x="3440902" y="6004730"/>
                    <a:chExt cx="372445" cy="555960"/>
                  </a:xfrm>
                </p:grpSpPr>
                <p:pic>
                  <p:nvPicPr>
                    <p:cNvPr id="146" name="图片 145">
                      <a:extLst>
                        <a:ext uri="{FF2B5EF4-FFF2-40B4-BE49-F238E27FC236}">
                          <a16:creationId xmlns:a16="http://schemas.microsoft.com/office/drawing/2014/main" id="{5FB61BCA-8578-4724-91DA-3A994EB8B3B8}"/>
                        </a:ext>
                      </a:extLst>
                    </p:cNvPr>
                    <p:cNvPicPr>
                      <a:picLocks noChangeAspect="1"/>
                    </p:cNvPicPr>
                    <p:nvPr/>
                  </p:nvPicPr>
                  <p:blipFill>
                    <a:blip r:embed="rId36" cstate="print">
                      <a:extLst>
                        <a:ext uri="{28A0092B-C50C-407E-A947-70E740481C1C}">
                          <a14:useLocalDpi xmlns:a14="http://schemas.microsoft.com/office/drawing/2010/main" val="0"/>
                        </a:ext>
                      </a:extLst>
                    </a:blip>
                    <a:stretch>
                      <a:fillRect/>
                    </a:stretch>
                  </p:blipFill>
                  <p:spPr>
                    <a:xfrm>
                      <a:off x="3440902" y="6200690"/>
                      <a:ext cx="372445" cy="360000"/>
                    </a:xfrm>
                    <a:prstGeom prst="rect">
                      <a:avLst/>
                    </a:prstGeom>
                    <a:ln>
                      <a:prstDash val="sysDash"/>
                    </a:ln>
                  </p:spPr>
                </p:pic>
                <p:cxnSp>
                  <p:nvCxnSpPr>
                    <p:cNvPr id="147" name="直接连接符 146">
                      <a:extLst>
                        <a:ext uri="{FF2B5EF4-FFF2-40B4-BE49-F238E27FC236}">
                          <a16:creationId xmlns:a16="http://schemas.microsoft.com/office/drawing/2014/main" id="{6421A4EF-7AEE-40AB-862B-4B86E0B26525}"/>
                        </a:ext>
                      </a:extLst>
                    </p:cNvPr>
                    <p:cNvCxnSpPr>
                      <a:cxnSpLocks/>
                    </p:cNvCxnSpPr>
                    <p:nvPr/>
                  </p:nvCxnSpPr>
                  <p:spPr>
                    <a:xfrm>
                      <a:off x="3642231" y="6004730"/>
                      <a:ext cx="0" cy="203956"/>
                    </a:xfrm>
                    <a:prstGeom prst="line">
                      <a:avLst/>
                    </a:prstGeom>
                    <a:ln>
                      <a:prstDash val="dash"/>
                    </a:ln>
                  </p:spPr>
                  <p:style>
                    <a:lnRef idx="1">
                      <a:schemeClr val="dk1"/>
                    </a:lnRef>
                    <a:fillRef idx="0">
                      <a:schemeClr val="dk1"/>
                    </a:fillRef>
                    <a:effectRef idx="0">
                      <a:schemeClr val="dk1"/>
                    </a:effectRef>
                    <a:fontRef idx="minor">
                      <a:schemeClr val="tx1"/>
                    </a:fontRef>
                  </p:style>
                </p:cxnSp>
              </p:grpSp>
              <p:grpSp>
                <p:nvGrpSpPr>
                  <p:cNvPr id="143" name="组合 142">
                    <a:extLst>
                      <a:ext uri="{FF2B5EF4-FFF2-40B4-BE49-F238E27FC236}">
                        <a16:creationId xmlns:a16="http://schemas.microsoft.com/office/drawing/2014/main" id="{FE67D177-69B4-4E9E-9C03-97155F07FD3C}"/>
                      </a:ext>
                    </a:extLst>
                  </p:cNvPr>
                  <p:cNvGrpSpPr/>
                  <p:nvPr/>
                </p:nvGrpSpPr>
                <p:grpSpPr>
                  <a:xfrm>
                    <a:off x="3869380" y="7580290"/>
                    <a:ext cx="360384" cy="437409"/>
                    <a:chOff x="3829086" y="6123281"/>
                    <a:chExt cx="360384" cy="437409"/>
                  </a:xfrm>
                </p:grpSpPr>
                <p:pic>
                  <p:nvPicPr>
                    <p:cNvPr id="144" name="图片 143">
                      <a:extLst>
                        <a:ext uri="{FF2B5EF4-FFF2-40B4-BE49-F238E27FC236}">
                          <a16:creationId xmlns:a16="http://schemas.microsoft.com/office/drawing/2014/main" id="{505263F2-8C61-430E-841E-4E115AFE106E}"/>
                        </a:ext>
                      </a:extLst>
                    </p:cNvPr>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3829086" y="6200690"/>
                      <a:ext cx="360384" cy="360000"/>
                    </a:xfrm>
                    <a:prstGeom prst="rect">
                      <a:avLst/>
                    </a:prstGeom>
                    <a:ln>
                      <a:prstDash val="sysDash"/>
                    </a:ln>
                  </p:spPr>
                </p:pic>
                <p:cxnSp>
                  <p:nvCxnSpPr>
                    <p:cNvPr id="145" name="直接连接符 144">
                      <a:extLst>
                        <a:ext uri="{FF2B5EF4-FFF2-40B4-BE49-F238E27FC236}">
                          <a16:creationId xmlns:a16="http://schemas.microsoft.com/office/drawing/2014/main" id="{98AC4BD7-2189-4258-BA48-EB81F0100484}"/>
                        </a:ext>
                      </a:extLst>
                    </p:cNvPr>
                    <p:cNvCxnSpPr>
                      <a:cxnSpLocks/>
                    </p:cNvCxnSpPr>
                    <p:nvPr/>
                  </p:nvCxnSpPr>
                  <p:spPr>
                    <a:xfrm>
                      <a:off x="3972431" y="6123281"/>
                      <a:ext cx="0" cy="72000"/>
                    </a:xfrm>
                    <a:prstGeom prst="line">
                      <a:avLst/>
                    </a:prstGeom>
                    <a:ln>
                      <a:prstDash val="dash"/>
                    </a:ln>
                  </p:spPr>
                  <p:style>
                    <a:lnRef idx="1">
                      <a:schemeClr val="dk1"/>
                    </a:lnRef>
                    <a:fillRef idx="0">
                      <a:schemeClr val="dk1"/>
                    </a:fillRef>
                    <a:effectRef idx="0">
                      <a:schemeClr val="dk1"/>
                    </a:effectRef>
                    <a:fontRef idx="minor">
                      <a:schemeClr val="tx1"/>
                    </a:fontRef>
                  </p:style>
                </p:cxnSp>
              </p:grpSp>
            </p:grpSp>
          </p:grpSp>
        </p:grpSp>
        <p:pic>
          <p:nvPicPr>
            <p:cNvPr id="7" name="图片 6">
              <a:extLst>
                <a:ext uri="{FF2B5EF4-FFF2-40B4-BE49-F238E27FC236}">
                  <a16:creationId xmlns:a16="http://schemas.microsoft.com/office/drawing/2014/main" id="{CF3887BD-9BF2-67EA-5B25-FF161A5E9B1C}"/>
                </a:ext>
              </a:extLst>
            </p:cNvPr>
            <p:cNvPicPr>
              <a:picLocks noChangeAspect="1"/>
            </p:cNvPicPr>
            <p:nvPr/>
          </p:nvPicPr>
          <p:blipFill>
            <a:blip r:embed="rId38" cstate="print">
              <a:extLst>
                <a:ext uri="{28A0092B-C50C-407E-A947-70E740481C1C}">
                  <a14:useLocalDpi xmlns:a14="http://schemas.microsoft.com/office/drawing/2010/main" val="0"/>
                </a:ext>
              </a:extLst>
            </a:blip>
            <a:stretch>
              <a:fillRect/>
            </a:stretch>
          </p:blipFill>
          <p:spPr>
            <a:xfrm>
              <a:off x="8157239" y="4054788"/>
              <a:ext cx="543612" cy="547200"/>
            </a:xfrm>
            <a:prstGeom prst="rect">
              <a:avLst/>
            </a:prstGeom>
          </p:spPr>
        </p:pic>
      </p:grpSp>
      <p:pic>
        <p:nvPicPr>
          <p:cNvPr id="383" name="图片 382">
            <a:extLst>
              <a:ext uri="{FF2B5EF4-FFF2-40B4-BE49-F238E27FC236}">
                <a16:creationId xmlns:a16="http://schemas.microsoft.com/office/drawing/2014/main" id="{23C4C175-EE54-BE6F-720D-C08B5C38D984}"/>
              </a:ext>
            </a:extLst>
          </p:cNvPr>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2207895" y="4040062"/>
            <a:ext cx="560339" cy="547200"/>
          </a:xfrm>
          <a:prstGeom prst="rect">
            <a:avLst/>
          </a:prstGeom>
        </p:spPr>
      </p:pic>
      <p:pic>
        <p:nvPicPr>
          <p:cNvPr id="384" name="图片 383">
            <a:extLst>
              <a:ext uri="{FF2B5EF4-FFF2-40B4-BE49-F238E27FC236}">
                <a16:creationId xmlns:a16="http://schemas.microsoft.com/office/drawing/2014/main" id="{FAECC222-B72A-C2A5-A324-859F3AE4FF5E}"/>
              </a:ext>
            </a:extLst>
          </p:cNvPr>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2985852" y="9144570"/>
            <a:ext cx="544149" cy="547200"/>
          </a:xfrm>
          <a:prstGeom prst="rect">
            <a:avLst/>
          </a:prstGeom>
        </p:spPr>
      </p:pic>
    </p:spTree>
    <p:extLst>
      <p:ext uri="{BB962C8B-B14F-4D97-AF65-F5344CB8AC3E}">
        <p14:creationId xmlns:p14="http://schemas.microsoft.com/office/powerpoint/2010/main" val="1921589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2"/>
          <p:cNvSpPr txBox="1"/>
          <p:nvPr/>
        </p:nvSpPr>
        <p:spPr>
          <a:xfrm>
            <a:off x="1017819" y="89690"/>
            <a:ext cx="2922413" cy="330732"/>
          </a:xfrm>
          <a:prstGeom prst="rect">
            <a:avLst/>
          </a:prstGeom>
          <a:noFill/>
        </p:spPr>
        <p:txBody>
          <a:bodyPr wrap="square" rtlCol="0">
            <a:spAutoFit/>
          </a:bodyPr>
          <a:lstStyle>
            <a:defPPr>
              <a:defRPr lang="en-US"/>
            </a:defPPr>
            <a:lvl1pPr defTabSz="895991">
              <a:defRPr sz="1200" b="1"/>
            </a:lvl1pPr>
            <a:lvl2pPr marL="447996" defTabSz="895991">
              <a:defRPr sz="1763"/>
            </a:lvl2pPr>
            <a:lvl3pPr marL="895991" defTabSz="895991">
              <a:defRPr sz="1763"/>
            </a:lvl3pPr>
            <a:lvl4pPr marL="1343987" defTabSz="895991">
              <a:defRPr sz="1763"/>
            </a:lvl4pPr>
            <a:lvl5pPr marL="1791983" defTabSz="895991">
              <a:defRPr sz="1763"/>
            </a:lvl5pPr>
            <a:lvl6pPr marL="2239978" defTabSz="895991">
              <a:defRPr sz="1763"/>
            </a:lvl6pPr>
            <a:lvl7pPr marL="2687974" defTabSz="895991">
              <a:defRPr sz="1763"/>
            </a:lvl7pPr>
            <a:lvl8pPr marL="3135969" defTabSz="895991">
              <a:defRPr sz="1763"/>
            </a:lvl8pPr>
            <a:lvl9pPr marL="3583965" defTabSz="895991">
              <a:defRPr sz="1763"/>
            </a:lvl9pPr>
          </a:lstStyle>
          <a:p>
            <a:r>
              <a:rPr lang="en-US" sz="1549" dirty="0"/>
              <a:t>Supplementary </a:t>
            </a:r>
            <a:r>
              <a:rPr lang="en-US" sz="1549"/>
              <a:t>Figure 1</a:t>
            </a:r>
            <a:endParaRPr lang="en-US" sz="1549" dirty="0"/>
          </a:p>
        </p:txBody>
      </p:sp>
      <p:grpSp>
        <p:nvGrpSpPr>
          <p:cNvPr id="255" name="组合 254">
            <a:extLst>
              <a:ext uri="{FF2B5EF4-FFF2-40B4-BE49-F238E27FC236}">
                <a16:creationId xmlns:a16="http://schemas.microsoft.com/office/drawing/2014/main" id="{01159E4F-27FB-43E1-914A-E028EB1F88E5}"/>
              </a:ext>
            </a:extLst>
          </p:cNvPr>
          <p:cNvGrpSpPr/>
          <p:nvPr/>
        </p:nvGrpSpPr>
        <p:grpSpPr>
          <a:xfrm>
            <a:off x="475259" y="459347"/>
            <a:ext cx="9868293" cy="11424359"/>
            <a:chOff x="2141191" y="1775517"/>
            <a:chExt cx="6012171" cy="6676347"/>
          </a:xfrm>
        </p:grpSpPr>
        <p:sp>
          <p:nvSpPr>
            <p:cNvPr id="256" name="文本框 32">
              <a:extLst>
                <a:ext uri="{FF2B5EF4-FFF2-40B4-BE49-F238E27FC236}">
                  <a16:creationId xmlns:a16="http://schemas.microsoft.com/office/drawing/2014/main" id="{1EC1B1C3-23CD-4F50-A8F6-AAF68A3AB81C}"/>
                </a:ext>
              </a:extLst>
            </p:cNvPr>
            <p:cNvSpPr txBox="1"/>
            <p:nvPr/>
          </p:nvSpPr>
          <p:spPr>
            <a:xfrm>
              <a:off x="5228382" y="1779441"/>
              <a:ext cx="362048" cy="161952"/>
            </a:xfrm>
            <a:prstGeom prst="rect">
              <a:avLst/>
            </a:prstGeom>
            <a:noFill/>
          </p:spPr>
          <p:txBody>
            <a:bodyPr wrap="square" rtlCol="0">
              <a:spAutoFit/>
            </a:bodyPr>
            <a:lstStyle>
              <a:defPPr>
                <a:defRPr lang="en-US"/>
              </a:defPPr>
              <a:lvl1pPr defTabSz="914400">
                <a:defRPr sz="1200" b="1"/>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en-US" sz="1201" dirty="0">
                  <a:latin typeface="Arial" panose="020B0604020202020204" pitchFamily="34" charset="0"/>
                  <a:cs typeface="Arial" panose="020B0604020202020204" pitchFamily="34" charset="0"/>
                </a:rPr>
                <a:t>d</a:t>
              </a:r>
            </a:p>
          </p:txBody>
        </p:sp>
        <p:grpSp>
          <p:nvGrpSpPr>
            <p:cNvPr id="258" name="组合 257">
              <a:extLst>
                <a:ext uri="{FF2B5EF4-FFF2-40B4-BE49-F238E27FC236}">
                  <a16:creationId xmlns:a16="http://schemas.microsoft.com/office/drawing/2014/main" id="{BB1F9AEC-F6BD-460B-99A8-C50C14D093C8}"/>
                </a:ext>
              </a:extLst>
            </p:cNvPr>
            <p:cNvGrpSpPr/>
            <p:nvPr/>
          </p:nvGrpSpPr>
          <p:grpSpPr>
            <a:xfrm>
              <a:off x="5409406" y="1918000"/>
              <a:ext cx="2743956" cy="6462344"/>
              <a:chOff x="3429000" y="478138"/>
              <a:chExt cx="2743956" cy="6462344"/>
            </a:xfrm>
          </p:grpSpPr>
          <p:grpSp>
            <p:nvGrpSpPr>
              <p:cNvPr id="276" name="组合 275">
                <a:extLst>
                  <a:ext uri="{FF2B5EF4-FFF2-40B4-BE49-F238E27FC236}">
                    <a16:creationId xmlns:a16="http://schemas.microsoft.com/office/drawing/2014/main" id="{4EF6DA8D-F601-4008-85C2-C2C0F3EB1F49}"/>
                  </a:ext>
                </a:extLst>
              </p:cNvPr>
              <p:cNvGrpSpPr/>
              <p:nvPr/>
            </p:nvGrpSpPr>
            <p:grpSpPr>
              <a:xfrm>
                <a:off x="3429000" y="775729"/>
                <a:ext cx="2743956" cy="6164753"/>
                <a:chOff x="950941" y="3831913"/>
                <a:chExt cx="2743956" cy="6164753"/>
              </a:xfrm>
            </p:grpSpPr>
            <p:pic>
              <p:nvPicPr>
                <p:cNvPr id="278" name="图片 277">
                  <a:extLst>
                    <a:ext uri="{FF2B5EF4-FFF2-40B4-BE49-F238E27FC236}">
                      <a16:creationId xmlns:a16="http://schemas.microsoft.com/office/drawing/2014/main" id="{B2547EEB-BF9E-46E3-AC1E-9B6D67AD2E0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2172" r="87695" b="18210"/>
                <a:stretch/>
              </p:blipFill>
              <p:spPr>
                <a:xfrm>
                  <a:off x="950941" y="3889175"/>
                  <a:ext cx="137978" cy="1332480"/>
                </a:xfrm>
                <a:prstGeom prst="rect">
                  <a:avLst/>
                </a:prstGeom>
              </p:spPr>
            </p:pic>
            <p:cxnSp>
              <p:nvCxnSpPr>
                <p:cNvPr id="279" name="直接连接符 278">
                  <a:extLst>
                    <a:ext uri="{FF2B5EF4-FFF2-40B4-BE49-F238E27FC236}">
                      <a16:creationId xmlns:a16="http://schemas.microsoft.com/office/drawing/2014/main" id="{BB92F1F8-D3E1-4D9C-BF80-020DCADA1C87}"/>
                    </a:ext>
                  </a:extLst>
                </p:cNvPr>
                <p:cNvCxnSpPr>
                  <a:cxnSpLocks/>
                </p:cNvCxnSpPr>
                <p:nvPr/>
              </p:nvCxnSpPr>
              <p:spPr>
                <a:xfrm flipH="1">
                  <a:off x="1089847" y="3831913"/>
                  <a:ext cx="0" cy="5475068"/>
                </a:xfrm>
                <a:prstGeom prst="line">
                  <a:avLst/>
                </a:prstGeom>
                <a:ln>
                  <a:solidFill>
                    <a:schemeClr val="tx1">
                      <a:lumMod val="65000"/>
                      <a:lumOff val="35000"/>
                    </a:schemeClr>
                  </a:solidFill>
                </a:ln>
              </p:spPr>
              <p:style>
                <a:lnRef idx="2">
                  <a:schemeClr val="dk1"/>
                </a:lnRef>
                <a:fillRef idx="0">
                  <a:schemeClr val="dk1"/>
                </a:fillRef>
                <a:effectRef idx="1">
                  <a:schemeClr val="dk1"/>
                </a:effectRef>
                <a:fontRef idx="minor">
                  <a:schemeClr val="tx1"/>
                </a:fontRef>
              </p:style>
            </p:cxnSp>
            <p:pic>
              <p:nvPicPr>
                <p:cNvPr id="280" name="图片 279">
                  <a:extLst>
                    <a:ext uri="{FF2B5EF4-FFF2-40B4-BE49-F238E27FC236}">
                      <a16:creationId xmlns:a16="http://schemas.microsoft.com/office/drawing/2014/main" id="{A909983B-FC26-4A3E-9B8B-7163186852CB}"/>
                    </a:ext>
                  </a:extLst>
                </p:cNvPr>
                <p:cNvPicPr>
                  <a:picLocks noChangeAspect="1"/>
                </p:cNvPicPr>
                <p:nvPr/>
              </p:nvPicPr>
              <p:blipFill rotWithShape="1">
                <a:blip r:embed="rId4"/>
                <a:srcRect l="1366" t="1124" r="21112" b="39317"/>
                <a:stretch/>
              </p:blipFill>
              <p:spPr>
                <a:xfrm>
                  <a:off x="2478799" y="7317748"/>
                  <a:ext cx="1188000" cy="861154"/>
                </a:xfrm>
                <a:prstGeom prst="rect">
                  <a:avLst/>
                </a:prstGeom>
                <a:ln>
                  <a:noFill/>
                </a:ln>
              </p:spPr>
            </p:pic>
            <p:pic>
              <p:nvPicPr>
                <p:cNvPr id="281" name="图片 280">
                  <a:extLst>
                    <a:ext uri="{FF2B5EF4-FFF2-40B4-BE49-F238E27FC236}">
                      <a16:creationId xmlns:a16="http://schemas.microsoft.com/office/drawing/2014/main" id="{BB0EC099-79D7-40C5-B2E1-32A0669A9CB2}"/>
                    </a:ext>
                  </a:extLst>
                </p:cNvPr>
                <p:cNvPicPr>
                  <a:picLocks noChangeAspect="1"/>
                </p:cNvPicPr>
                <p:nvPr/>
              </p:nvPicPr>
              <p:blipFill rotWithShape="1">
                <a:blip r:embed="rId5"/>
                <a:srcRect l="1278" t="1076" r="21097" b="39501"/>
                <a:stretch/>
              </p:blipFill>
              <p:spPr>
                <a:xfrm>
                  <a:off x="2467500" y="5359403"/>
                  <a:ext cx="1195200" cy="802823"/>
                </a:xfrm>
                <a:prstGeom prst="rect">
                  <a:avLst/>
                </a:prstGeom>
                <a:ln>
                  <a:noFill/>
                </a:ln>
              </p:spPr>
            </p:pic>
            <p:pic>
              <p:nvPicPr>
                <p:cNvPr id="282" name="图片 281">
                  <a:extLst>
                    <a:ext uri="{FF2B5EF4-FFF2-40B4-BE49-F238E27FC236}">
                      <a16:creationId xmlns:a16="http://schemas.microsoft.com/office/drawing/2014/main" id="{4D89D2AF-68EC-4611-A882-553828C04607}"/>
                    </a:ext>
                  </a:extLst>
                </p:cNvPr>
                <p:cNvPicPr>
                  <a:picLocks noChangeAspect="1"/>
                </p:cNvPicPr>
                <p:nvPr/>
              </p:nvPicPr>
              <p:blipFill rotWithShape="1">
                <a:blip r:embed="rId6"/>
                <a:srcRect l="1280" t="985" r="20693" b="40143"/>
                <a:stretch/>
              </p:blipFill>
              <p:spPr>
                <a:xfrm>
                  <a:off x="1119151" y="7556458"/>
                  <a:ext cx="1195200" cy="861154"/>
                </a:xfrm>
                <a:prstGeom prst="rect">
                  <a:avLst/>
                </a:prstGeom>
                <a:ln>
                  <a:noFill/>
                </a:ln>
              </p:spPr>
            </p:pic>
            <p:pic>
              <p:nvPicPr>
                <p:cNvPr id="283" name="图片 282">
                  <a:extLst>
                    <a:ext uri="{FF2B5EF4-FFF2-40B4-BE49-F238E27FC236}">
                      <a16:creationId xmlns:a16="http://schemas.microsoft.com/office/drawing/2014/main" id="{DE71459D-FA25-4333-8FCB-DE07B53FFCB7}"/>
                    </a:ext>
                  </a:extLst>
                </p:cNvPr>
                <p:cNvPicPr>
                  <a:picLocks noChangeAspect="1"/>
                </p:cNvPicPr>
                <p:nvPr/>
              </p:nvPicPr>
              <p:blipFill rotWithShape="1">
                <a:blip r:embed="rId7"/>
                <a:srcRect l="1205" t="894" r="21099" b="39317"/>
                <a:stretch/>
              </p:blipFill>
              <p:spPr>
                <a:xfrm>
                  <a:off x="1119151" y="3882411"/>
                  <a:ext cx="1188000" cy="803390"/>
                </a:xfrm>
                <a:prstGeom prst="rect">
                  <a:avLst/>
                </a:prstGeom>
                <a:ln>
                  <a:noFill/>
                </a:ln>
              </p:spPr>
            </p:pic>
            <p:pic>
              <p:nvPicPr>
                <p:cNvPr id="284" name="图片 283">
                  <a:extLst>
                    <a:ext uri="{FF2B5EF4-FFF2-40B4-BE49-F238E27FC236}">
                      <a16:creationId xmlns:a16="http://schemas.microsoft.com/office/drawing/2014/main" id="{9302EDFC-9F65-445E-9D7A-934F3AA3F65F}"/>
                    </a:ext>
                  </a:extLst>
                </p:cNvPr>
                <p:cNvPicPr>
                  <a:picLocks noChangeAspect="1"/>
                </p:cNvPicPr>
                <p:nvPr/>
              </p:nvPicPr>
              <p:blipFill rotWithShape="1">
                <a:blip r:embed="rId8"/>
                <a:srcRect l="1289" t="960" r="27793" b="43801"/>
                <a:stretch/>
              </p:blipFill>
              <p:spPr>
                <a:xfrm>
                  <a:off x="1127913" y="5700130"/>
                  <a:ext cx="1195200" cy="792143"/>
                </a:xfrm>
                <a:prstGeom prst="rect">
                  <a:avLst/>
                </a:prstGeom>
                <a:ln>
                  <a:noFill/>
                </a:ln>
              </p:spPr>
            </p:pic>
            <p:pic>
              <p:nvPicPr>
                <p:cNvPr id="285" name="图片 284">
                  <a:extLst>
                    <a:ext uri="{FF2B5EF4-FFF2-40B4-BE49-F238E27FC236}">
                      <a16:creationId xmlns:a16="http://schemas.microsoft.com/office/drawing/2014/main" id="{2DF633BE-FEA7-4FFE-8FEC-9DC5EF7E7D2E}"/>
                    </a:ext>
                  </a:extLst>
                </p:cNvPr>
                <p:cNvPicPr>
                  <a:picLocks noChangeAspect="1"/>
                </p:cNvPicPr>
                <p:nvPr/>
              </p:nvPicPr>
              <p:blipFill rotWithShape="1">
                <a:blip r:embed="rId9"/>
                <a:srcRect r="20949" b="39783"/>
                <a:stretch/>
              </p:blipFill>
              <p:spPr>
                <a:xfrm>
                  <a:off x="1110109" y="8546454"/>
                  <a:ext cx="1195200" cy="800084"/>
                </a:xfrm>
                <a:prstGeom prst="rect">
                  <a:avLst/>
                </a:prstGeom>
                <a:ln>
                  <a:noFill/>
                </a:ln>
              </p:spPr>
            </p:pic>
            <p:pic>
              <p:nvPicPr>
                <p:cNvPr id="286" name="图片 285">
                  <a:extLst>
                    <a:ext uri="{FF2B5EF4-FFF2-40B4-BE49-F238E27FC236}">
                      <a16:creationId xmlns:a16="http://schemas.microsoft.com/office/drawing/2014/main" id="{6F85A7A2-8E63-472A-9E33-23AC07610D54}"/>
                    </a:ext>
                  </a:extLst>
                </p:cNvPr>
                <p:cNvPicPr>
                  <a:picLocks noChangeAspect="1"/>
                </p:cNvPicPr>
                <p:nvPr/>
              </p:nvPicPr>
              <p:blipFill rotWithShape="1">
                <a:blip r:embed="rId10"/>
                <a:srcRect l="561" t="1124" r="20488" b="39317"/>
                <a:stretch/>
              </p:blipFill>
              <p:spPr>
                <a:xfrm>
                  <a:off x="1110109" y="4795673"/>
                  <a:ext cx="1195200" cy="792340"/>
                </a:xfrm>
                <a:prstGeom prst="rect">
                  <a:avLst/>
                </a:prstGeom>
                <a:ln>
                  <a:noFill/>
                </a:ln>
              </p:spPr>
            </p:pic>
            <p:pic>
              <p:nvPicPr>
                <p:cNvPr id="287" name="图片 286">
                  <a:extLst>
                    <a:ext uri="{FF2B5EF4-FFF2-40B4-BE49-F238E27FC236}">
                      <a16:creationId xmlns:a16="http://schemas.microsoft.com/office/drawing/2014/main" id="{E63B8A28-733C-4C97-820C-E6BDE0A48797}"/>
                    </a:ext>
                  </a:extLst>
                </p:cNvPr>
                <p:cNvPicPr>
                  <a:picLocks noChangeAspect="1"/>
                </p:cNvPicPr>
                <p:nvPr/>
              </p:nvPicPr>
              <p:blipFill rotWithShape="1">
                <a:blip r:embed="rId11"/>
                <a:srcRect l="1280" t="1124" r="20693" b="39317"/>
                <a:stretch/>
              </p:blipFill>
              <p:spPr>
                <a:xfrm>
                  <a:off x="2467500" y="4365475"/>
                  <a:ext cx="1188000" cy="795688"/>
                </a:xfrm>
                <a:prstGeom prst="rect">
                  <a:avLst/>
                </a:prstGeom>
                <a:ln>
                  <a:noFill/>
                </a:ln>
              </p:spPr>
            </p:pic>
            <p:grpSp>
              <p:nvGrpSpPr>
                <p:cNvPr id="288" name="组合 287">
                  <a:extLst>
                    <a:ext uri="{FF2B5EF4-FFF2-40B4-BE49-F238E27FC236}">
                      <a16:creationId xmlns:a16="http://schemas.microsoft.com/office/drawing/2014/main" id="{6B9F33E2-7B81-4BB5-94B4-B72E78A533F0}"/>
                    </a:ext>
                  </a:extLst>
                </p:cNvPr>
                <p:cNvGrpSpPr/>
                <p:nvPr/>
              </p:nvGrpSpPr>
              <p:grpSpPr>
                <a:xfrm>
                  <a:off x="1138803" y="6564512"/>
                  <a:ext cx="1195200" cy="3432154"/>
                  <a:chOff x="1112863" y="6564512"/>
                  <a:chExt cx="1195200" cy="3432154"/>
                </a:xfrm>
              </p:grpSpPr>
              <p:pic>
                <p:nvPicPr>
                  <p:cNvPr id="293" name="图片 292">
                    <a:extLst>
                      <a:ext uri="{FF2B5EF4-FFF2-40B4-BE49-F238E27FC236}">
                        <a16:creationId xmlns:a16="http://schemas.microsoft.com/office/drawing/2014/main" id="{D00CAF10-55D3-4091-BF0E-0232C63CB2EC}"/>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1902" t="56282" b="2924"/>
                  <a:stretch/>
                </p:blipFill>
                <p:spPr>
                  <a:xfrm>
                    <a:off x="1132869" y="9315827"/>
                    <a:ext cx="1174316" cy="680839"/>
                  </a:xfrm>
                  <a:prstGeom prst="rect">
                    <a:avLst/>
                  </a:prstGeom>
                </p:spPr>
              </p:pic>
              <p:pic>
                <p:nvPicPr>
                  <p:cNvPr id="294" name="图片 293">
                    <a:extLst>
                      <a:ext uri="{FF2B5EF4-FFF2-40B4-BE49-F238E27FC236}">
                        <a16:creationId xmlns:a16="http://schemas.microsoft.com/office/drawing/2014/main" id="{1C952F49-7B14-4B00-A8A3-09F09F6EFF12}"/>
                      </a:ext>
                    </a:extLst>
                  </p:cNvPr>
                  <p:cNvPicPr>
                    <a:picLocks noChangeAspect="1"/>
                  </p:cNvPicPr>
                  <p:nvPr/>
                </p:nvPicPr>
                <p:blipFill rotWithShape="1">
                  <a:blip r:embed="rId13"/>
                  <a:srcRect l="1278" r="20510" b="39317"/>
                  <a:stretch/>
                </p:blipFill>
                <p:spPr>
                  <a:xfrm>
                    <a:off x="1112863" y="6564512"/>
                    <a:ext cx="1195200" cy="883136"/>
                  </a:xfrm>
                  <a:prstGeom prst="rect">
                    <a:avLst/>
                  </a:prstGeom>
                  <a:ln>
                    <a:noFill/>
                  </a:ln>
                </p:spPr>
              </p:pic>
            </p:grpSp>
            <p:grpSp>
              <p:nvGrpSpPr>
                <p:cNvPr id="289" name="组合 288">
                  <a:extLst>
                    <a:ext uri="{FF2B5EF4-FFF2-40B4-BE49-F238E27FC236}">
                      <a16:creationId xmlns:a16="http://schemas.microsoft.com/office/drawing/2014/main" id="{955CDFC0-5DB2-4E45-B06D-AD346A4B5EE0}"/>
                    </a:ext>
                  </a:extLst>
                </p:cNvPr>
                <p:cNvGrpSpPr/>
                <p:nvPr/>
              </p:nvGrpSpPr>
              <p:grpSpPr>
                <a:xfrm>
                  <a:off x="2467500" y="8425178"/>
                  <a:ext cx="1227397" cy="1447847"/>
                  <a:chOff x="2467500" y="8425178"/>
                  <a:chExt cx="1227397" cy="1447847"/>
                </a:xfrm>
              </p:grpSpPr>
              <p:pic>
                <p:nvPicPr>
                  <p:cNvPr id="291" name="图片 290">
                    <a:extLst>
                      <a:ext uri="{FF2B5EF4-FFF2-40B4-BE49-F238E27FC236}">
                        <a16:creationId xmlns:a16="http://schemas.microsoft.com/office/drawing/2014/main" id="{7D7521CD-08D1-4E8A-A8FE-69E5F38119B4}"/>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10511" t="55552" b="2405"/>
                  <a:stretch/>
                </p:blipFill>
                <p:spPr>
                  <a:xfrm>
                    <a:off x="2506897" y="9178413"/>
                    <a:ext cx="1188000" cy="694612"/>
                  </a:xfrm>
                  <a:prstGeom prst="rect">
                    <a:avLst/>
                  </a:prstGeom>
                </p:spPr>
              </p:pic>
              <p:pic>
                <p:nvPicPr>
                  <p:cNvPr id="292" name="图片 291">
                    <a:extLst>
                      <a:ext uri="{FF2B5EF4-FFF2-40B4-BE49-F238E27FC236}">
                        <a16:creationId xmlns:a16="http://schemas.microsoft.com/office/drawing/2014/main" id="{2A95E5B7-57D4-4995-AE78-593D651D48AD}"/>
                      </a:ext>
                    </a:extLst>
                  </p:cNvPr>
                  <p:cNvPicPr>
                    <a:picLocks noChangeAspect="1"/>
                  </p:cNvPicPr>
                  <p:nvPr/>
                </p:nvPicPr>
                <p:blipFill rotWithShape="1">
                  <a:blip r:embed="rId15"/>
                  <a:srcRect l="1440" t="1124" r="21672" b="39500"/>
                  <a:stretch/>
                </p:blipFill>
                <p:spPr>
                  <a:xfrm>
                    <a:off x="2467500" y="8425178"/>
                    <a:ext cx="1195200" cy="809860"/>
                  </a:xfrm>
                  <a:prstGeom prst="rect">
                    <a:avLst/>
                  </a:prstGeom>
                  <a:ln>
                    <a:noFill/>
                  </a:ln>
                </p:spPr>
              </p:pic>
            </p:grpSp>
            <p:pic>
              <p:nvPicPr>
                <p:cNvPr id="290" name="图片 289">
                  <a:extLst>
                    <a:ext uri="{FF2B5EF4-FFF2-40B4-BE49-F238E27FC236}">
                      <a16:creationId xmlns:a16="http://schemas.microsoft.com/office/drawing/2014/main" id="{8CF7033B-325E-4673-A850-6A7C17A67EAC}"/>
                    </a:ext>
                  </a:extLst>
                </p:cNvPr>
                <p:cNvPicPr>
                  <a:picLocks noChangeAspect="1"/>
                </p:cNvPicPr>
                <p:nvPr/>
              </p:nvPicPr>
              <p:blipFill rotWithShape="1">
                <a:blip r:embed="rId16"/>
                <a:srcRect l="1278" t="894" r="20580" b="39500"/>
                <a:stretch/>
              </p:blipFill>
              <p:spPr>
                <a:xfrm>
                  <a:off x="2467500" y="6401732"/>
                  <a:ext cx="1195200" cy="799966"/>
                </a:xfrm>
                <a:prstGeom prst="rect">
                  <a:avLst/>
                </a:prstGeom>
              </p:spPr>
            </p:pic>
          </p:grpSp>
          <p:sp>
            <p:nvSpPr>
              <p:cNvPr id="277" name="文本框 276">
                <a:extLst>
                  <a:ext uri="{FF2B5EF4-FFF2-40B4-BE49-F238E27FC236}">
                    <a16:creationId xmlns:a16="http://schemas.microsoft.com/office/drawing/2014/main" id="{C2FC7154-700C-4740-A46D-CF9110E3EF8D}"/>
                  </a:ext>
                </a:extLst>
              </p:cNvPr>
              <p:cNvSpPr txBox="1"/>
              <p:nvPr/>
            </p:nvSpPr>
            <p:spPr>
              <a:xfrm>
                <a:off x="4680417" y="478138"/>
                <a:ext cx="687572" cy="277127"/>
              </a:xfrm>
              <a:prstGeom prst="rect">
                <a:avLst/>
              </a:prstGeom>
              <a:noFill/>
            </p:spPr>
            <p:txBody>
              <a:bodyPr wrap="square" rtlCol="0">
                <a:spAutoFit/>
              </a:bodyPr>
              <a:lstStyle/>
              <a:p>
                <a:r>
                  <a:rPr lang="en-US" altLang="zh-CN" sz="1201" b="1" dirty="0"/>
                  <a:t>SW620</a:t>
                </a:r>
                <a:endParaRPr lang="zh-CN" altLang="en-US" sz="1201" b="1" dirty="0"/>
              </a:p>
            </p:txBody>
          </p:sp>
        </p:grpSp>
        <p:grpSp>
          <p:nvGrpSpPr>
            <p:cNvPr id="259" name="组合 258">
              <a:extLst>
                <a:ext uri="{FF2B5EF4-FFF2-40B4-BE49-F238E27FC236}">
                  <a16:creationId xmlns:a16="http://schemas.microsoft.com/office/drawing/2014/main" id="{C78F3003-489C-4990-804A-C5591FB687ED}"/>
                </a:ext>
              </a:extLst>
            </p:cNvPr>
            <p:cNvGrpSpPr/>
            <p:nvPr/>
          </p:nvGrpSpPr>
          <p:grpSpPr>
            <a:xfrm>
              <a:off x="2141191" y="1775517"/>
              <a:ext cx="2770759" cy="6676347"/>
              <a:chOff x="160781" y="335651"/>
              <a:chExt cx="2770759" cy="6676347"/>
            </a:xfrm>
          </p:grpSpPr>
          <p:grpSp>
            <p:nvGrpSpPr>
              <p:cNvPr id="260" name="组合 259">
                <a:extLst>
                  <a:ext uri="{FF2B5EF4-FFF2-40B4-BE49-F238E27FC236}">
                    <a16:creationId xmlns:a16="http://schemas.microsoft.com/office/drawing/2014/main" id="{AFB8F46F-F65E-4B90-9E06-9A4AA5760E17}"/>
                  </a:ext>
                </a:extLst>
              </p:cNvPr>
              <p:cNvGrpSpPr/>
              <p:nvPr/>
            </p:nvGrpSpPr>
            <p:grpSpPr>
              <a:xfrm>
                <a:off x="249500" y="717709"/>
                <a:ext cx="2682040" cy="6294289"/>
                <a:chOff x="4086982" y="2782100"/>
                <a:chExt cx="2682040" cy="6294289"/>
              </a:xfrm>
            </p:grpSpPr>
            <p:pic>
              <p:nvPicPr>
                <p:cNvPr id="264" name="图片 263">
                  <a:extLst>
                    <a:ext uri="{FF2B5EF4-FFF2-40B4-BE49-F238E27FC236}">
                      <a16:creationId xmlns:a16="http://schemas.microsoft.com/office/drawing/2014/main" id="{265231F8-3860-4785-ABED-7A15D47F9ED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2172" r="86429" b="18210"/>
                <a:stretch/>
              </p:blipFill>
              <p:spPr>
                <a:xfrm>
                  <a:off x="4086982" y="2782101"/>
                  <a:ext cx="155209" cy="1332480"/>
                </a:xfrm>
                <a:prstGeom prst="rect">
                  <a:avLst/>
                </a:prstGeom>
              </p:spPr>
            </p:pic>
            <p:pic>
              <p:nvPicPr>
                <p:cNvPr id="265" name="图片 264">
                  <a:extLst>
                    <a:ext uri="{FF2B5EF4-FFF2-40B4-BE49-F238E27FC236}">
                      <a16:creationId xmlns:a16="http://schemas.microsoft.com/office/drawing/2014/main" id="{84E11F52-5BB1-4B31-9DBB-2E7EEC90D1CC}"/>
                    </a:ext>
                  </a:extLst>
                </p:cNvPr>
                <p:cNvPicPr>
                  <a:picLocks noChangeAspect="1"/>
                </p:cNvPicPr>
                <p:nvPr/>
              </p:nvPicPr>
              <p:blipFill rotWithShape="1">
                <a:blip r:embed="rId17" cstate="hqprint">
                  <a:extLst>
                    <a:ext uri="{28A0092B-C50C-407E-A947-70E740481C1C}">
                      <a14:useLocalDpi xmlns:a14="http://schemas.microsoft.com/office/drawing/2010/main"/>
                    </a:ext>
                  </a:extLst>
                </a:blip>
                <a:srcRect l="12808" t="3099" r="1157" b="40714"/>
                <a:stretch/>
              </p:blipFill>
              <p:spPr>
                <a:xfrm>
                  <a:off x="4266309" y="6503067"/>
                  <a:ext cx="1188000" cy="1034855"/>
                </a:xfrm>
                <a:prstGeom prst="rect">
                  <a:avLst/>
                </a:prstGeom>
              </p:spPr>
            </p:pic>
            <p:pic>
              <p:nvPicPr>
                <p:cNvPr id="266" name="图片 265">
                  <a:extLst>
                    <a:ext uri="{FF2B5EF4-FFF2-40B4-BE49-F238E27FC236}">
                      <a16:creationId xmlns:a16="http://schemas.microsoft.com/office/drawing/2014/main" id="{A3F8CE3A-9162-4875-BED2-1607272AD1F1}"/>
                    </a:ext>
                  </a:extLst>
                </p:cNvPr>
                <p:cNvPicPr>
                  <a:picLocks noChangeAspect="1"/>
                </p:cNvPicPr>
                <p:nvPr/>
              </p:nvPicPr>
              <p:blipFill rotWithShape="1">
                <a:blip r:embed="rId18" cstate="hqprint">
                  <a:extLst>
                    <a:ext uri="{28A0092B-C50C-407E-A947-70E740481C1C}">
                      <a14:useLocalDpi xmlns:a14="http://schemas.microsoft.com/office/drawing/2010/main"/>
                    </a:ext>
                  </a:extLst>
                </a:blip>
                <a:srcRect l="14829" t="5011" r="1249" b="43669"/>
                <a:stretch/>
              </p:blipFill>
              <p:spPr>
                <a:xfrm>
                  <a:off x="4258218" y="4704212"/>
                  <a:ext cx="1188000" cy="786072"/>
                </a:xfrm>
                <a:prstGeom prst="rect">
                  <a:avLst/>
                </a:prstGeom>
              </p:spPr>
            </p:pic>
            <p:pic>
              <p:nvPicPr>
                <p:cNvPr id="267" name="图片 266">
                  <a:extLst>
                    <a:ext uri="{FF2B5EF4-FFF2-40B4-BE49-F238E27FC236}">
                      <a16:creationId xmlns:a16="http://schemas.microsoft.com/office/drawing/2014/main" id="{AE1D74A1-54C7-489B-8E6B-9BE5D3CCB829}"/>
                    </a:ext>
                  </a:extLst>
                </p:cNvPr>
                <p:cNvPicPr>
                  <a:picLocks noChangeAspect="1"/>
                </p:cNvPicPr>
                <p:nvPr/>
              </p:nvPicPr>
              <p:blipFill rotWithShape="1">
                <a:blip r:embed="rId19" cstate="hqprint">
                  <a:extLst>
                    <a:ext uri="{28A0092B-C50C-407E-A947-70E740481C1C}">
                      <a14:useLocalDpi xmlns:a14="http://schemas.microsoft.com/office/drawing/2010/main"/>
                    </a:ext>
                  </a:extLst>
                </a:blip>
                <a:srcRect l="10637" t="8577" b="2232"/>
                <a:stretch/>
              </p:blipFill>
              <p:spPr>
                <a:xfrm>
                  <a:off x="4275301" y="7608053"/>
                  <a:ext cx="1188000" cy="1468336"/>
                </a:xfrm>
                <a:prstGeom prst="rect">
                  <a:avLst/>
                </a:prstGeom>
              </p:spPr>
            </p:pic>
            <p:pic>
              <p:nvPicPr>
                <p:cNvPr id="268" name="图片 267">
                  <a:extLst>
                    <a:ext uri="{FF2B5EF4-FFF2-40B4-BE49-F238E27FC236}">
                      <a16:creationId xmlns:a16="http://schemas.microsoft.com/office/drawing/2014/main" id="{51D8DA79-7C5B-437B-960C-EDEC3DF976D7}"/>
                    </a:ext>
                  </a:extLst>
                </p:cNvPr>
                <p:cNvPicPr>
                  <a:picLocks noChangeAspect="1"/>
                </p:cNvPicPr>
                <p:nvPr/>
              </p:nvPicPr>
              <p:blipFill rotWithShape="1">
                <a:blip r:embed="rId20" cstate="hqprint">
                  <a:extLst>
                    <a:ext uri="{28A0092B-C50C-407E-A947-70E740481C1C}">
                      <a14:useLocalDpi xmlns:a14="http://schemas.microsoft.com/office/drawing/2010/main"/>
                    </a:ext>
                  </a:extLst>
                </a:blip>
                <a:srcRect l="10940" t="7485" b="42624"/>
                <a:stretch/>
              </p:blipFill>
              <p:spPr>
                <a:xfrm>
                  <a:off x="5581022" y="3339226"/>
                  <a:ext cx="1188000" cy="826430"/>
                </a:xfrm>
                <a:prstGeom prst="rect">
                  <a:avLst/>
                </a:prstGeom>
              </p:spPr>
            </p:pic>
            <p:pic>
              <p:nvPicPr>
                <p:cNvPr id="269" name="图片 268">
                  <a:extLst>
                    <a:ext uri="{FF2B5EF4-FFF2-40B4-BE49-F238E27FC236}">
                      <a16:creationId xmlns:a16="http://schemas.microsoft.com/office/drawing/2014/main" id="{C7E8BE6F-EE62-48EE-8433-21E3802C5E07}"/>
                    </a:ext>
                  </a:extLst>
                </p:cNvPr>
                <p:cNvPicPr>
                  <a:picLocks noChangeAspect="1"/>
                </p:cNvPicPr>
                <p:nvPr/>
              </p:nvPicPr>
              <p:blipFill rotWithShape="1">
                <a:blip r:embed="rId21" cstate="hqprint">
                  <a:extLst>
                    <a:ext uri="{28A0092B-C50C-407E-A947-70E740481C1C}">
                      <a14:useLocalDpi xmlns:a14="http://schemas.microsoft.com/office/drawing/2010/main"/>
                    </a:ext>
                  </a:extLst>
                </a:blip>
                <a:srcRect l="12182" t="6266" b="42427"/>
                <a:stretch/>
              </p:blipFill>
              <p:spPr>
                <a:xfrm>
                  <a:off x="4266309" y="2893512"/>
                  <a:ext cx="1188000" cy="829595"/>
                </a:xfrm>
                <a:prstGeom prst="rect">
                  <a:avLst/>
                </a:prstGeom>
              </p:spPr>
            </p:pic>
            <p:cxnSp>
              <p:nvCxnSpPr>
                <p:cNvPr id="270" name="直接连接符 269">
                  <a:extLst>
                    <a:ext uri="{FF2B5EF4-FFF2-40B4-BE49-F238E27FC236}">
                      <a16:creationId xmlns:a16="http://schemas.microsoft.com/office/drawing/2014/main" id="{4B6E70F0-7FB0-411F-A203-D392C67FD25E}"/>
                    </a:ext>
                  </a:extLst>
                </p:cNvPr>
                <p:cNvCxnSpPr/>
                <p:nvPr/>
              </p:nvCxnSpPr>
              <p:spPr>
                <a:xfrm>
                  <a:off x="4225888" y="2782100"/>
                  <a:ext cx="928" cy="5580000"/>
                </a:xfrm>
                <a:prstGeom prst="line">
                  <a:avLst/>
                </a:prstGeom>
                <a:ln>
                  <a:solidFill>
                    <a:schemeClr val="tx1">
                      <a:lumMod val="65000"/>
                      <a:lumOff val="35000"/>
                    </a:schemeClr>
                  </a:solidFill>
                </a:ln>
              </p:spPr>
              <p:style>
                <a:lnRef idx="2">
                  <a:schemeClr val="dk1"/>
                </a:lnRef>
                <a:fillRef idx="0">
                  <a:schemeClr val="dk1"/>
                </a:fillRef>
                <a:effectRef idx="1">
                  <a:schemeClr val="dk1"/>
                </a:effectRef>
                <a:fontRef idx="minor">
                  <a:schemeClr val="tx1"/>
                </a:fontRef>
              </p:style>
            </p:cxnSp>
            <p:pic>
              <p:nvPicPr>
                <p:cNvPr id="271" name="图片 270">
                  <a:extLst>
                    <a:ext uri="{FF2B5EF4-FFF2-40B4-BE49-F238E27FC236}">
                      <a16:creationId xmlns:a16="http://schemas.microsoft.com/office/drawing/2014/main" id="{A2C05679-CE93-4A92-987E-8CD3A1CEA4E8}"/>
                    </a:ext>
                  </a:extLst>
                </p:cNvPr>
                <p:cNvPicPr>
                  <a:picLocks noChangeAspect="1"/>
                </p:cNvPicPr>
                <p:nvPr/>
              </p:nvPicPr>
              <p:blipFill rotWithShape="1">
                <a:blip r:embed="rId22" cstate="hqprint">
                  <a:extLst>
                    <a:ext uri="{28A0092B-C50C-407E-A947-70E740481C1C}">
                      <a14:useLocalDpi xmlns:a14="http://schemas.microsoft.com/office/drawing/2010/main"/>
                    </a:ext>
                  </a:extLst>
                </a:blip>
                <a:srcRect l="11344" t="6373" b="43471"/>
                <a:stretch/>
              </p:blipFill>
              <p:spPr>
                <a:xfrm>
                  <a:off x="4252578" y="3806841"/>
                  <a:ext cx="1188000" cy="836437"/>
                </a:xfrm>
                <a:prstGeom prst="rect">
                  <a:avLst/>
                </a:prstGeom>
              </p:spPr>
            </p:pic>
            <p:pic>
              <p:nvPicPr>
                <p:cNvPr id="272" name="图片 271">
                  <a:extLst>
                    <a:ext uri="{FF2B5EF4-FFF2-40B4-BE49-F238E27FC236}">
                      <a16:creationId xmlns:a16="http://schemas.microsoft.com/office/drawing/2014/main" id="{9A59AFDA-87CC-40D3-BEF8-58E6C0F00620}"/>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10511" t="3439" b="2405"/>
                <a:stretch/>
              </p:blipFill>
              <p:spPr>
                <a:xfrm>
                  <a:off x="5545022" y="7394179"/>
                  <a:ext cx="1188000" cy="1555586"/>
                </a:xfrm>
                <a:prstGeom prst="rect">
                  <a:avLst/>
                </a:prstGeom>
              </p:spPr>
            </p:pic>
            <p:pic>
              <p:nvPicPr>
                <p:cNvPr id="273" name="图片 272">
                  <a:extLst>
                    <a:ext uri="{FF2B5EF4-FFF2-40B4-BE49-F238E27FC236}">
                      <a16:creationId xmlns:a16="http://schemas.microsoft.com/office/drawing/2014/main" id="{5F826145-C2E7-46B1-B450-431EC63E9004}"/>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1902" t="3854" b="44099"/>
                <a:stretch/>
              </p:blipFill>
              <p:spPr>
                <a:xfrm>
                  <a:off x="4259420" y="5564314"/>
                  <a:ext cx="1174316" cy="868622"/>
                </a:xfrm>
                <a:prstGeom prst="rect">
                  <a:avLst/>
                </a:prstGeom>
              </p:spPr>
            </p:pic>
            <p:pic>
              <p:nvPicPr>
                <p:cNvPr id="274" name="图片 273">
                  <a:extLst>
                    <a:ext uri="{FF2B5EF4-FFF2-40B4-BE49-F238E27FC236}">
                      <a16:creationId xmlns:a16="http://schemas.microsoft.com/office/drawing/2014/main" id="{589C4B69-314F-4462-8183-6E75CCB97B3D}"/>
                    </a:ext>
                  </a:extLst>
                </p:cNvPr>
                <p:cNvPicPr>
                  <a:picLocks noChangeAspect="1"/>
                </p:cNvPicPr>
                <p:nvPr/>
              </p:nvPicPr>
              <p:blipFill rotWithShape="1">
                <a:blip r:embed="rId23" cstate="hqprint">
                  <a:extLst>
                    <a:ext uri="{28A0092B-C50C-407E-A947-70E740481C1C}">
                      <a14:useLocalDpi xmlns:a14="http://schemas.microsoft.com/office/drawing/2010/main"/>
                    </a:ext>
                  </a:extLst>
                </a:blip>
                <a:srcRect l="12581" t="2389" r="1708" b="39605"/>
                <a:stretch/>
              </p:blipFill>
              <p:spPr>
                <a:xfrm>
                  <a:off x="5559591" y="4271864"/>
                  <a:ext cx="1152000" cy="956529"/>
                </a:xfrm>
                <a:prstGeom prst="rect">
                  <a:avLst/>
                </a:prstGeom>
              </p:spPr>
            </p:pic>
            <p:pic>
              <p:nvPicPr>
                <p:cNvPr id="275" name="图片 274">
                  <a:extLst>
                    <a:ext uri="{FF2B5EF4-FFF2-40B4-BE49-F238E27FC236}">
                      <a16:creationId xmlns:a16="http://schemas.microsoft.com/office/drawing/2014/main" id="{861FF11F-8F66-435D-B5E8-80BA78DC8E28}"/>
                    </a:ext>
                  </a:extLst>
                </p:cNvPr>
                <p:cNvPicPr>
                  <a:picLocks noChangeAspect="1"/>
                </p:cNvPicPr>
                <p:nvPr/>
              </p:nvPicPr>
              <p:blipFill rotWithShape="1">
                <a:blip r:embed="rId24" cstate="hqprint">
                  <a:extLst>
                    <a:ext uri="{28A0092B-C50C-407E-A947-70E740481C1C}">
                      <a14:useLocalDpi xmlns:a14="http://schemas.microsoft.com/office/drawing/2010/main"/>
                    </a:ext>
                  </a:extLst>
                </a:blip>
                <a:srcRect l="11899" b="43014"/>
                <a:stretch/>
              </p:blipFill>
              <p:spPr>
                <a:xfrm>
                  <a:off x="5581022" y="5319272"/>
                  <a:ext cx="1152000" cy="890633"/>
                </a:xfrm>
                <a:prstGeom prst="rect">
                  <a:avLst/>
                </a:prstGeom>
              </p:spPr>
            </p:pic>
          </p:grpSp>
          <p:sp>
            <p:nvSpPr>
              <p:cNvPr id="261" name="文本框 32">
                <a:extLst>
                  <a:ext uri="{FF2B5EF4-FFF2-40B4-BE49-F238E27FC236}">
                    <a16:creationId xmlns:a16="http://schemas.microsoft.com/office/drawing/2014/main" id="{8F4F91E5-4EBE-445D-ABF2-F5D7EC7CA252}"/>
                  </a:ext>
                </a:extLst>
              </p:cNvPr>
              <p:cNvSpPr txBox="1"/>
              <p:nvPr/>
            </p:nvSpPr>
            <p:spPr>
              <a:xfrm>
                <a:off x="160781" y="335651"/>
                <a:ext cx="295376" cy="161952"/>
              </a:xfrm>
              <a:prstGeom prst="rect">
                <a:avLst/>
              </a:prstGeom>
              <a:noFill/>
            </p:spPr>
            <p:txBody>
              <a:bodyPr wrap="square" rtlCol="0">
                <a:spAutoFit/>
              </a:bodyPr>
              <a:lstStyle>
                <a:defPPr>
                  <a:defRPr lang="en-US"/>
                </a:defPPr>
                <a:lvl1pPr defTabSz="914400">
                  <a:defRPr sz="1200" b="1"/>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en-US" sz="1201" dirty="0">
                    <a:latin typeface="Arial" panose="020B0604020202020204" pitchFamily="34" charset="0"/>
                    <a:cs typeface="Arial" panose="020B0604020202020204" pitchFamily="34" charset="0"/>
                  </a:rPr>
                  <a:t>c</a:t>
                </a:r>
              </a:p>
            </p:txBody>
          </p:sp>
          <p:sp>
            <p:nvSpPr>
              <p:cNvPr id="262" name="文本框 261">
                <a:extLst>
                  <a:ext uri="{FF2B5EF4-FFF2-40B4-BE49-F238E27FC236}">
                    <a16:creationId xmlns:a16="http://schemas.microsoft.com/office/drawing/2014/main" id="{E84FF93B-8D65-4FF9-8E94-45F98B82CFC4}"/>
                  </a:ext>
                </a:extLst>
              </p:cNvPr>
              <p:cNvSpPr txBox="1"/>
              <p:nvPr/>
            </p:nvSpPr>
            <p:spPr>
              <a:xfrm>
                <a:off x="1146225" y="473274"/>
                <a:ext cx="687572" cy="277127"/>
              </a:xfrm>
              <a:prstGeom prst="rect">
                <a:avLst/>
              </a:prstGeom>
              <a:noFill/>
            </p:spPr>
            <p:txBody>
              <a:bodyPr wrap="square" rtlCol="0">
                <a:spAutoFit/>
              </a:bodyPr>
              <a:lstStyle/>
              <a:p>
                <a:r>
                  <a:rPr lang="en-US" altLang="zh-CN" sz="1201" b="1" dirty="0"/>
                  <a:t>HCT116</a:t>
                </a:r>
                <a:endParaRPr lang="zh-CN" altLang="en-US" sz="1201" b="1" dirty="0"/>
              </a:p>
            </p:txBody>
          </p:sp>
          <p:pic>
            <p:nvPicPr>
              <p:cNvPr id="263" name="图片 262">
                <a:extLst>
                  <a:ext uri="{FF2B5EF4-FFF2-40B4-BE49-F238E27FC236}">
                    <a16:creationId xmlns:a16="http://schemas.microsoft.com/office/drawing/2014/main" id="{F7285BB7-EA6D-4702-A929-6208FC6CE03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2219" t="-1" b="41287"/>
              <a:stretch/>
            </p:blipFill>
            <p:spPr>
              <a:xfrm>
                <a:off x="1722109" y="4267051"/>
                <a:ext cx="1195201" cy="956529"/>
              </a:xfrm>
              <a:prstGeom prst="rect">
                <a:avLst/>
              </a:prstGeom>
            </p:spPr>
          </p:pic>
        </p:grpSp>
      </p:grpSp>
    </p:spTree>
    <p:extLst>
      <p:ext uri="{BB962C8B-B14F-4D97-AF65-F5344CB8AC3E}">
        <p14:creationId xmlns:p14="http://schemas.microsoft.com/office/powerpoint/2010/main" val="2749784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40334" y="339046"/>
            <a:ext cx="10452602" cy="9473032"/>
            <a:chOff x="-51898" y="2973470"/>
            <a:chExt cx="6914099" cy="5859189"/>
          </a:xfrm>
        </p:grpSpPr>
        <p:sp>
          <p:nvSpPr>
            <p:cNvPr id="10" name="文本框 9"/>
            <p:cNvSpPr txBox="1"/>
            <p:nvPr/>
          </p:nvSpPr>
          <p:spPr>
            <a:xfrm>
              <a:off x="-51898" y="2973470"/>
              <a:ext cx="1990046" cy="170456"/>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Supplementary Figure 2</a:t>
              </a:r>
            </a:p>
          </p:txBody>
        </p:sp>
        <p:sp>
          <p:nvSpPr>
            <p:cNvPr id="50" name="文本框 49"/>
            <p:cNvSpPr txBox="1"/>
            <p:nvPr/>
          </p:nvSpPr>
          <p:spPr>
            <a:xfrm>
              <a:off x="0" y="3320378"/>
              <a:ext cx="809411" cy="167520"/>
            </a:xfrm>
            <a:prstGeom prst="rect">
              <a:avLst/>
            </a:prstGeom>
            <a:noFill/>
          </p:spPr>
          <p:txBody>
            <a:bodyPr wrap="square" rtlCol="0">
              <a:spAutoFit/>
            </a:bodyPr>
            <a:lstStyle/>
            <a:p>
              <a:r>
                <a:rPr lang="en-US" sz="1160" b="1" dirty="0">
                  <a:latin typeface="Arial" panose="020B0604020202020204" pitchFamily="34" charset="0"/>
                  <a:cs typeface="Arial" panose="020B0604020202020204" pitchFamily="34" charset="0"/>
                </a:rPr>
                <a:t>a</a:t>
              </a:r>
            </a:p>
          </p:txBody>
        </p:sp>
        <p:pic>
          <p:nvPicPr>
            <p:cNvPr id="3" name="图片 2"/>
            <p:cNvPicPr>
              <a:picLocks noChangeAspect="1"/>
            </p:cNvPicPr>
            <p:nvPr/>
          </p:nvPicPr>
          <p:blipFill>
            <a:blip r:embed="rId3"/>
            <a:srcRect t="38721" r="56671"/>
            <a:stretch>
              <a:fillRect/>
            </a:stretch>
          </p:blipFill>
          <p:spPr>
            <a:xfrm>
              <a:off x="187" y="3590909"/>
              <a:ext cx="2642017" cy="2867901"/>
            </a:xfrm>
            <a:prstGeom prst="rect">
              <a:avLst/>
            </a:prstGeom>
          </p:spPr>
        </p:pic>
        <p:pic>
          <p:nvPicPr>
            <p:cNvPr id="4" name="图片 3"/>
            <p:cNvPicPr>
              <a:picLocks noChangeAspect="1"/>
            </p:cNvPicPr>
            <p:nvPr/>
          </p:nvPicPr>
          <p:blipFill>
            <a:blip r:embed="rId4"/>
            <a:stretch>
              <a:fillRect/>
            </a:stretch>
          </p:blipFill>
          <p:spPr>
            <a:xfrm>
              <a:off x="4201" y="7363851"/>
              <a:ext cx="6858000" cy="1468808"/>
            </a:xfrm>
            <a:prstGeom prst="rect">
              <a:avLst/>
            </a:prstGeom>
          </p:spPr>
        </p:pic>
        <p:sp>
          <p:nvSpPr>
            <p:cNvPr id="26" name="文本框 25"/>
            <p:cNvSpPr txBox="1"/>
            <p:nvPr/>
          </p:nvSpPr>
          <p:spPr>
            <a:xfrm>
              <a:off x="-51898" y="7196331"/>
              <a:ext cx="809411" cy="167520"/>
            </a:xfrm>
            <a:prstGeom prst="rect">
              <a:avLst/>
            </a:prstGeom>
            <a:noFill/>
          </p:spPr>
          <p:txBody>
            <a:bodyPr wrap="square" rtlCol="0">
              <a:spAutoFit/>
            </a:bodyPr>
            <a:lstStyle/>
            <a:p>
              <a:r>
                <a:rPr lang="en-US" sz="1160" b="1" dirty="0">
                  <a:latin typeface="Arial" panose="020B0604020202020204" pitchFamily="34" charset="0"/>
                  <a:cs typeface="Arial" panose="020B0604020202020204" pitchFamily="34" charset="0"/>
                </a:rPr>
                <a:t>b</a:t>
              </a:r>
            </a:p>
          </p:txBody>
        </p:sp>
      </p:grpSp>
      <p:pic>
        <p:nvPicPr>
          <p:cNvPr id="2" name="图片 1"/>
          <p:cNvPicPr>
            <a:picLocks noChangeAspect="1"/>
          </p:cNvPicPr>
          <p:nvPr/>
        </p:nvPicPr>
        <p:blipFill>
          <a:blip r:embed="rId3"/>
          <a:srcRect l="63092" t="37387"/>
          <a:stretch>
            <a:fillRect/>
          </a:stretch>
        </p:blipFill>
        <p:spPr>
          <a:xfrm>
            <a:off x="5792470" y="1337310"/>
            <a:ext cx="3402330" cy="4737735"/>
          </a:xfrm>
          <a:prstGeom prst="rect">
            <a:avLst/>
          </a:prstGeom>
        </p:spPr>
      </p:pic>
      <p:pic>
        <p:nvPicPr>
          <p:cNvPr id="9" name="图片 8">
            <a:extLst>
              <a:ext uri="{FF2B5EF4-FFF2-40B4-BE49-F238E27FC236}">
                <a16:creationId xmlns:a16="http://schemas.microsoft.com/office/drawing/2014/main" id="{DF430220-6AD3-4D4F-BDBD-3FEBB7402049}"/>
              </a:ext>
            </a:extLst>
          </p:cNvPr>
          <p:cNvPicPr>
            <a:picLocks noChangeAspect="1"/>
          </p:cNvPicPr>
          <p:nvPr/>
        </p:nvPicPr>
        <p:blipFill>
          <a:blip r:embed="rId5"/>
          <a:stretch>
            <a:fillRect/>
          </a:stretch>
        </p:blipFill>
        <p:spPr>
          <a:xfrm>
            <a:off x="7314853" y="10176268"/>
            <a:ext cx="2694653" cy="324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文本框 32"/>
          <p:cNvSpPr txBox="1"/>
          <p:nvPr/>
        </p:nvSpPr>
        <p:spPr>
          <a:xfrm>
            <a:off x="520166" y="519322"/>
            <a:ext cx="3483610" cy="27559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latin typeface="Arial" panose="020B0604020202020204" pitchFamily="34" charset="0"/>
                <a:cs typeface="Arial" panose="020B0604020202020204" pitchFamily="34" charset="0"/>
              </a:rPr>
              <a:t>Supplementary Figure 3</a:t>
            </a:r>
          </a:p>
        </p:txBody>
      </p:sp>
      <p:grpSp>
        <p:nvGrpSpPr>
          <p:cNvPr id="28" name="组合 27">
            <a:extLst>
              <a:ext uri="{FF2B5EF4-FFF2-40B4-BE49-F238E27FC236}">
                <a16:creationId xmlns:a16="http://schemas.microsoft.com/office/drawing/2014/main" id="{009BEDFA-7B91-45CC-B033-DB3B1F3AA563}"/>
              </a:ext>
            </a:extLst>
          </p:cNvPr>
          <p:cNvGrpSpPr/>
          <p:nvPr/>
        </p:nvGrpSpPr>
        <p:grpSpPr>
          <a:xfrm>
            <a:off x="72559" y="908021"/>
            <a:ext cx="10548698" cy="4862859"/>
            <a:chOff x="72559" y="908021"/>
            <a:chExt cx="10548698" cy="4862859"/>
          </a:xfrm>
        </p:grpSpPr>
        <p:grpSp>
          <p:nvGrpSpPr>
            <p:cNvPr id="9" name="组合 8">
              <a:extLst>
                <a:ext uri="{FF2B5EF4-FFF2-40B4-BE49-F238E27FC236}">
                  <a16:creationId xmlns:a16="http://schemas.microsoft.com/office/drawing/2014/main" id="{79B43C5F-0BF6-4F46-83FD-EA8C7AFCE4FF}"/>
                </a:ext>
              </a:extLst>
            </p:cNvPr>
            <p:cNvGrpSpPr/>
            <p:nvPr/>
          </p:nvGrpSpPr>
          <p:grpSpPr>
            <a:xfrm>
              <a:off x="433172" y="908021"/>
              <a:ext cx="9665868" cy="4862859"/>
              <a:chOff x="443332" y="908021"/>
              <a:chExt cx="8446113" cy="3660877"/>
            </a:xfrm>
          </p:grpSpPr>
          <p:pic>
            <p:nvPicPr>
              <p:cNvPr id="18" name="图片 17"/>
              <p:cNvPicPr>
                <a:picLocks noChangeAspect="1"/>
              </p:cNvPicPr>
              <p:nvPr/>
            </p:nvPicPr>
            <p:blipFill rotWithShape="1">
              <a:blip r:embed="rId3"/>
              <a:srcRect l="280" r="3017"/>
              <a:stretch/>
            </p:blipFill>
            <p:spPr>
              <a:xfrm>
                <a:off x="520326" y="1335975"/>
                <a:ext cx="8369119" cy="3232923"/>
              </a:xfrm>
              <a:prstGeom prst="rect">
                <a:avLst/>
              </a:prstGeom>
            </p:spPr>
          </p:pic>
          <p:grpSp>
            <p:nvGrpSpPr>
              <p:cNvPr id="5" name="组合 4">
                <a:extLst>
                  <a:ext uri="{FF2B5EF4-FFF2-40B4-BE49-F238E27FC236}">
                    <a16:creationId xmlns:a16="http://schemas.microsoft.com/office/drawing/2014/main" id="{F99C46A5-640D-4DB3-B8D8-322F12F5B0E0}"/>
                  </a:ext>
                </a:extLst>
              </p:cNvPr>
              <p:cNvGrpSpPr/>
              <p:nvPr/>
            </p:nvGrpSpPr>
            <p:grpSpPr>
              <a:xfrm>
                <a:off x="443332" y="908021"/>
                <a:ext cx="7948090" cy="450975"/>
                <a:chOff x="443332" y="908021"/>
                <a:chExt cx="7948090" cy="450975"/>
              </a:xfrm>
            </p:grpSpPr>
            <p:sp>
              <p:nvSpPr>
                <p:cNvPr id="16" name="文本框 15"/>
                <p:cNvSpPr txBox="1"/>
                <p:nvPr/>
              </p:nvSpPr>
              <p:spPr>
                <a:xfrm>
                  <a:off x="443332" y="922523"/>
                  <a:ext cx="761103" cy="285750"/>
                </a:xfrm>
                <a:prstGeom prst="rect">
                  <a:avLst/>
                </a:prstGeom>
                <a:noFill/>
              </p:spPr>
              <p:txBody>
                <a:bodyPr wrap="square" rtlCol="0">
                  <a:spAutoFit/>
                </a:bodyPr>
                <a:lstStyle/>
                <a:p>
                  <a:r>
                    <a:rPr lang="en-US" sz="1270" dirty="0">
                      <a:latin typeface="Arial" panose="020B0604020202020204" pitchFamily="34" charset="0"/>
                      <a:cs typeface="Arial" panose="020B0604020202020204" pitchFamily="34" charset="0"/>
                    </a:rPr>
                    <a:t>scWES</a:t>
                  </a:r>
                </a:p>
              </p:txBody>
            </p:sp>
            <p:sp>
              <p:nvSpPr>
                <p:cNvPr id="25" name="文本框 24"/>
                <p:cNvSpPr txBox="1"/>
                <p:nvPr/>
              </p:nvSpPr>
              <p:spPr>
                <a:xfrm>
                  <a:off x="4442586" y="908021"/>
                  <a:ext cx="1981541" cy="285750"/>
                </a:xfrm>
                <a:prstGeom prst="rect">
                  <a:avLst/>
                </a:prstGeom>
                <a:noFill/>
              </p:spPr>
              <p:txBody>
                <a:bodyPr wrap="square" rtlCol="0">
                  <a:spAutoFit/>
                </a:bodyPr>
                <a:lstStyle/>
                <a:p>
                  <a:r>
                    <a:rPr lang="en-US" sz="1270" dirty="0">
                      <a:latin typeface="Arial" panose="020B0604020202020204" pitchFamily="34" charset="0"/>
                      <a:cs typeface="Arial" panose="020B0604020202020204" pitchFamily="34" charset="0"/>
                    </a:rPr>
                    <a:t>Panel</a:t>
                  </a:r>
                </a:p>
              </p:txBody>
            </p:sp>
            <p:sp>
              <p:nvSpPr>
                <p:cNvPr id="17" name="左大括号 16"/>
                <p:cNvSpPr/>
                <p:nvPr/>
              </p:nvSpPr>
              <p:spPr>
                <a:xfrm rot="5400000">
                  <a:off x="4750605" y="-2281821"/>
                  <a:ext cx="112939" cy="716869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27" name="左大括号 26"/>
                <p:cNvSpPr/>
                <p:nvPr/>
              </p:nvSpPr>
              <p:spPr>
                <a:xfrm rot="5400000">
                  <a:off x="813612" y="958628"/>
                  <a:ext cx="115829" cy="684907"/>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sz="1270">
                    <a:latin typeface="Arial" panose="020B0604020202020204" pitchFamily="34" charset="0"/>
                    <a:cs typeface="Arial" panose="020B0604020202020204" pitchFamily="34" charset="0"/>
                  </a:endParaRPr>
                </a:p>
              </p:txBody>
            </p:sp>
          </p:grpSp>
          <p:grpSp>
            <p:nvGrpSpPr>
              <p:cNvPr id="6" name="组合 5"/>
              <p:cNvGrpSpPr/>
              <p:nvPr/>
            </p:nvGrpSpPr>
            <p:grpSpPr>
              <a:xfrm>
                <a:off x="8622893" y="1382522"/>
                <a:ext cx="260456" cy="2336318"/>
                <a:chOff x="6388082" y="2649993"/>
                <a:chExt cx="205351" cy="1842019"/>
              </a:xfrm>
            </p:grpSpPr>
            <p:sp>
              <p:nvSpPr>
                <p:cNvPr id="33" name="椭圆 32"/>
                <p:cNvSpPr/>
                <p:nvPr/>
              </p:nvSpPr>
              <p:spPr>
                <a:xfrm>
                  <a:off x="6388082" y="3100781"/>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38" name="椭圆 37"/>
                <p:cNvSpPr/>
                <p:nvPr/>
              </p:nvSpPr>
              <p:spPr>
                <a:xfrm>
                  <a:off x="6457579" y="2762499"/>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39" name="椭圆 38"/>
                <p:cNvSpPr/>
                <p:nvPr/>
              </p:nvSpPr>
              <p:spPr>
                <a:xfrm>
                  <a:off x="6485420" y="3265695"/>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40" name="椭圆 39"/>
                <p:cNvSpPr/>
                <p:nvPr/>
              </p:nvSpPr>
              <p:spPr>
                <a:xfrm>
                  <a:off x="6477441" y="3943379"/>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41" name="椭圆 40"/>
                <p:cNvSpPr/>
                <p:nvPr/>
              </p:nvSpPr>
              <p:spPr>
                <a:xfrm>
                  <a:off x="6502881" y="287377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42" name="椭圆 41"/>
                <p:cNvSpPr/>
                <p:nvPr/>
              </p:nvSpPr>
              <p:spPr>
                <a:xfrm>
                  <a:off x="6546633" y="3997279"/>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45" name="椭圆 44"/>
                <p:cNvSpPr/>
                <p:nvPr/>
              </p:nvSpPr>
              <p:spPr>
                <a:xfrm>
                  <a:off x="6455388" y="264999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49" name="椭圆 48"/>
                <p:cNvSpPr/>
                <p:nvPr/>
              </p:nvSpPr>
              <p:spPr>
                <a:xfrm>
                  <a:off x="6470471" y="304554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0" name="椭圆 49"/>
                <p:cNvSpPr/>
                <p:nvPr/>
              </p:nvSpPr>
              <p:spPr>
                <a:xfrm>
                  <a:off x="6455387" y="349422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1" name="椭圆 50"/>
                <p:cNvSpPr/>
                <p:nvPr/>
              </p:nvSpPr>
              <p:spPr>
                <a:xfrm>
                  <a:off x="6431163" y="3210940"/>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2" name="椭圆 51"/>
                <p:cNvSpPr/>
                <p:nvPr/>
              </p:nvSpPr>
              <p:spPr>
                <a:xfrm>
                  <a:off x="6503796" y="4228461"/>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3" name="椭圆 52"/>
                <p:cNvSpPr/>
                <p:nvPr/>
              </p:nvSpPr>
              <p:spPr>
                <a:xfrm>
                  <a:off x="6467560" y="4281625"/>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4" name="椭圆 53"/>
                <p:cNvSpPr/>
                <p:nvPr/>
              </p:nvSpPr>
              <p:spPr>
                <a:xfrm>
                  <a:off x="6496607" y="4056348"/>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5" name="椭圆 54"/>
                <p:cNvSpPr/>
                <p:nvPr/>
              </p:nvSpPr>
              <p:spPr>
                <a:xfrm>
                  <a:off x="6515442" y="444629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8" name="椭圆 57"/>
                <p:cNvSpPr/>
                <p:nvPr/>
              </p:nvSpPr>
              <p:spPr>
                <a:xfrm>
                  <a:off x="6499833" y="2814305"/>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59" name="椭圆 58"/>
                <p:cNvSpPr/>
                <p:nvPr/>
              </p:nvSpPr>
              <p:spPr>
                <a:xfrm>
                  <a:off x="6520407" y="3720010"/>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0" name="椭圆 59"/>
                <p:cNvSpPr/>
                <p:nvPr/>
              </p:nvSpPr>
              <p:spPr>
                <a:xfrm>
                  <a:off x="6470401" y="3654727"/>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1" name="椭圆 60"/>
                <p:cNvSpPr/>
                <p:nvPr/>
              </p:nvSpPr>
              <p:spPr>
                <a:xfrm>
                  <a:off x="6429633" y="3779690"/>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2" name="椭圆 61"/>
                <p:cNvSpPr/>
                <p:nvPr/>
              </p:nvSpPr>
              <p:spPr>
                <a:xfrm>
                  <a:off x="6477441" y="3884516"/>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3" name="椭圆 62"/>
                <p:cNvSpPr/>
                <p:nvPr/>
              </p:nvSpPr>
              <p:spPr>
                <a:xfrm>
                  <a:off x="6421727" y="3603867"/>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4" name="椭圆 63"/>
                <p:cNvSpPr/>
                <p:nvPr/>
              </p:nvSpPr>
              <p:spPr>
                <a:xfrm>
                  <a:off x="6453033" y="4105812"/>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5" name="椭圆 64"/>
                <p:cNvSpPr/>
                <p:nvPr/>
              </p:nvSpPr>
              <p:spPr>
                <a:xfrm>
                  <a:off x="6462020" y="4334541"/>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6" name="椭圆 65"/>
                <p:cNvSpPr/>
                <p:nvPr/>
              </p:nvSpPr>
              <p:spPr>
                <a:xfrm>
                  <a:off x="6499833" y="3833515"/>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7" name="椭圆 66"/>
                <p:cNvSpPr/>
                <p:nvPr/>
              </p:nvSpPr>
              <p:spPr>
                <a:xfrm>
                  <a:off x="6499833" y="3152936"/>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68" name="椭圆 67"/>
                <p:cNvSpPr/>
                <p:nvPr/>
              </p:nvSpPr>
              <p:spPr>
                <a:xfrm>
                  <a:off x="6507542" y="3548653"/>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71" name="椭圆 70"/>
                <p:cNvSpPr/>
                <p:nvPr/>
              </p:nvSpPr>
              <p:spPr>
                <a:xfrm>
                  <a:off x="6453033" y="3320847"/>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sp>
              <p:nvSpPr>
                <p:cNvPr id="73" name="椭圆 72"/>
                <p:cNvSpPr/>
                <p:nvPr/>
              </p:nvSpPr>
              <p:spPr>
                <a:xfrm>
                  <a:off x="6451401" y="4167570"/>
                  <a:ext cx="46800" cy="45719"/>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0">
                    <a:latin typeface="Arial" panose="020B0604020202020204" pitchFamily="34" charset="0"/>
                    <a:cs typeface="Arial" panose="020B0604020202020204" pitchFamily="34" charset="0"/>
                  </a:endParaRPr>
                </a:p>
              </p:txBody>
            </p:sp>
          </p:grpSp>
        </p:grpSp>
        <p:pic>
          <p:nvPicPr>
            <p:cNvPr id="11" name="图片 10">
              <a:extLst>
                <a:ext uri="{FF2B5EF4-FFF2-40B4-BE49-F238E27FC236}">
                  <a16:creationId xmlns:a16="http://schemas.microsoft.com/office/drawing/2014/main" id="{4D57FB26-E2BE-428B-9603-4E48AF31E2C9}"/>
                </a:ext>
              </a:extLst>
            </p:cNvPr>
            <p:cNvPicPr>
              <a:picLocks noChangeAspect="1"/>
            </p:cNvPicPr>
            <p:nvPr/>
          </p:nvPicPr>
          <p:blipFill>
            <a:blip r:embed="rId4"/>
            <a:stretch>
              <a:fillRect/>
            </a:stretch>
          </p:blipFill>
          <p:spPr>
            <a:xfrm>
              <a:off x="72559" y="1433739"/>
              <a:ext cx="453786" cy="1463898"/>
            </a:xfrm>
            <a:prstGeom prst="rect">
              <a:avLst/>
            </a:prstGeom>
          </p:spPr>
        </p:pic>
        <p:sp>
          <p:nvSpPr>
            <p:cNvPr id="56" name="文本框 55">
              <a:extLst>
                <a:ext uri="{FF2B5EF4-FFF2-40B4-BE49-F238E27FC236}">
                  <a16:creationId xmlns:a16="http://schemas.microsoft.com/office/drawing/2014/main" id="{6C1A7894-1A90-4202-95A9-EFDF6353C098}"/>
                </a:ext>
              </a:extLst>
            </p:cNvPr>
            <p:cNvSpPr txBox="1"/>
            <p:nvPr/>
          </p:nvSpPr>
          <p:spPr>
            <a:xfrm>
              <a:off x="9959619" y="1702733"/>
              <a:ext cx="556087" cy="362535"/>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(14/21)</a:t>
              </a:r>
            </a:p>
            <a:p>
              <a:pPr>
                <a:lnSpc>
                  <a:spcPts val="740"/>
                </a:lnSpc>
              </a:pPr>
              <a:r>
                <a:rPr lang="en-US" altLang="zh-CN" sz="800" dirty="0">
                  <a:latin typeface="Arial" panose="020B0604020202020204" pitchFamily="34" charset="0"/>
                  <a:cs typeface="Arial" panose="020B0604020202020204" pitchFamily="34" charset="0"/>
                </a:rPr>
                <a:t>(2/21)</a:t>
              </a:r>
            </a:p>
            <a:p>
              <a:pPr>
                <a:lnSpc>
                  <a:spcPts val="740"/>
                </a:lnSpc>
              </a:pPr>
              <a:r>
                <a:rPr lang="en-US" altLang="zh-CN" sz="800" dirty="0">
                  <a:latin typeface="Arial" panose="020B0604020202020204" pitchFamily="34" charset="0"/>
                  <a:cs typeface="Arial" panose="020B0604020202020204" pitchFamily="34" charset="0"/>
                </a:rPr>
                <a:t>(12/21)</a:t>
              </a:r>
            </a:p>
          </p:txBody>
        </p:sp>
        <p:sp>
          <p:nvSpPr>
            <p:cNvPr id="57" name="文本框 56">
              <a:extLst>
                <a:ext uri="{FF2B5EF4-FFF2-40B4-BE49-F238E27FC236}">
                  <a16:creationId xmlns:a16="http://schemas.microsoft.com/office/drawing/2014/main" id="{98B3D24B-B22A-4811-A887-1AD4B7B9D424}"/>
                </a:ext>
              </a:extLst>
            </p:cNvPr>
            <p:cNvSpPr txBox="1"/>
            <p:nvPr/>
          </p:nvSpPr>
          <p:spPr>
            <a:xfrm>
              <a:off x="10012824" y="1542538"/>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sp>
          <p:nvSpPr>
            <p:cNvPr id="23" name="右大括号 22">
              <a:extLst>
                <a:ext uri="{FF2B5EF4-FFF2-40B4-BE49-F238E27FC236}">
                  <a16:creationId xmlns:a16="http://schemas.microsoft.com/office/drawing/2014/main" id="{1E66B227-57AF-408A-B4D1-5DE71C5E64F5}"/>
                </a:ext>
              </a:extLst>
            </p:cNvPr>
            <p:cNvSpPr/>
            <p:nvPr/>
          </p:nvSpPr>
          <p:spPr>
            <a:xfrm>
              <a:off x="10019451" y="1538316"/>
              <a:ext cx="45719" cy="16262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0" name="右大括号 69">
              <a:extLst>
                <a:ext uri="{FF2B5EF4-FFF2-40B4-BE49-F238E27FC236}">
                  <a16:creationId xmlns:a16="http://schemas.microsoft.com/office/drawing/2014/main" id="{2414B001-A995-4B1F-9075-BD45FE2694EA}"/>
                </a:ext>
              </a:extLst>
            </p:cNvPr>
            <p:cNvSpPr/>
            <p:nvPr/>
          </p:nvSpPr>
          <p:spPr>
            <a:xfrm>
              <a:off x="10065170" y="2065268"/>
              <a:ext cx="67931" cy="58740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2" name="文本框 71">
              <a:extLst>
                <a:ext uri="{FF2B5EF4-FFF2-40B4-BE49-F238E27FC236}">
                  <a16:creationId xmlns:a16="http://schemas.microsoft.com/office/drawing/2014/main" id="{5F4B5B0A-0174-4C6E-AF24-0C080D6A0D09}"/>
                </a:ext>
              </a:extLst>
            </p:cNvPr>
            <p:cNvSpPr txBox="1"/>
            <p:nvPr/>
          </p:nvSpPr>
          <p:spPr>
            <a:xfrm>
              <a:off x="10065170" y="2281759"/>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sp>
          <p:nvSpPr>
            <p:cNvPr id="75" name="文本框 74">
              <a:extLst>
                <a:ext uri="{FF2B5EF4-FFF2-40B4-BE49-F238E27FC236}">
                  <a16:creationId xmlns:a16="http://schemas.microsoft.com/office/drawing/2014/main" id="{A74808A0-85DB-4314-B470-A2E6205BA38C}"/>
                </a:ext>
              </a:extLst>
            </p:cNvPr>
            <p:cNvSpPr txBox="1"/>
            <p:nvPr/>
          </p:nvSpPr>
          <p:spPr>
            <a:xfrm>
              <a:off x="9919867" y="2626576"/>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(1/21)</a:t>
              </a:r>
            </a:p>
          </p:txBody>
        </p:sp>
        <p:sp>
          <p:nvSpPr>
            <p:cNvPr id="76" name="右大括号 75">
              <a:extLst>
                <a:ext uri="{FF2B5EF4-FFF2-40B4-BE49-F238E27FC236}">
                  <a16:creationId xmlns:a16="http://schemas.microsoft.com/office/drawing/2014/main" id="{D55860E6-BBA7-400F-B75F-5B75211BAB89}"/>
                </a:ext>
              </a:extLst>
            </p:cNvPr>
            <p:cNvSpPr/>
            <p:nvPr/>
          </p:nvSpPr>
          <p:spPr>
            <a:xfrm>
              <a:off x="10065170" y="2797177"/>
              <a:ext cx="45719" cy="50715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7" name="文本框 76">
              <a:extLst>
                <a:ext uri="{FF2B5EF4-FFF2-40B4-BE49-F238E27FC236}">
                  <a16:creationId xmlns:a16="http://schemas.microsoft.com/office/drawing/2014/main" id="{E2BBB97B-CC48-4799-B08E-056FDDB2331B}"/>
                </a:ext>
              </a:extLst>
            </p:cNvPr>
            <p:cNvSpPr txBox="1"/>
            <p:nvPr/>
          </p:nvSpPr>
          <p:spPr>
            <a:xfrm>
              <a:off x="10035323" y="2974494"/>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sp>
          <p:nvSpPr>
            <p:cNvPr id="78" name="文本框 77">
              <a:extLst>
                <a:ext uri="{FF2B5EF4-FFF2-40B4-BE49-F238E27FC236}">
                  <a16:creationId xmlns:a16="http://schemas.microsoft.com/office/drawing/2014/main" id="{C19DEB09-0545-481C-9436-BEC7CF72D6AB}"/>
                </a:ext>
              </a:extLst>
            </p:cNvPr>
            <p:cNvSpPr txBox="1"/>
            <p:nvPr/>
          </p:nvSpPr>
          <p:spPr>
            <a:xfrm>
              <a:off x="10032950" y="3358651"/>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(3/21)</a:t>
              </a:r>
            </a:p>
          </p:txBody>
        </p:sp>
        <p:sp>
          <p:nvSpPr>
            <p:cNvPr id="79" name="右大括号 78">
              <a:extLst>
                <a:ext uri="{FF2B5EF4-FFF2-40B4-BE49-F238E27FC236}">
                  <a16:creationId xmlns:a16="http://schemas.microsoft.com/office/drawing/2014/main" id="{462551E0-6398-4013-8FFD-CD79C4CFFD93}"/>
                </a:ext>
              </a:extLst>
            </p:cNvPr>
            <p:cNvSpPr/>
            <p:nvPr/>
          </p:nvSpPr>
          <p:spPr>
            <a:xfrm>
              <a:off x="10042311" y="3359496"/>
              <a:ext cx="45719" cy="16262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0" name="右大括号 79">
              <a:extLst>
                <a:ext uri="{FF2B5EF4-FFF2-40B4-BE49-F238E27FC236}">
                  <a16:creationId xmlns:a16="http://schemas.microsoft.com/office/drawing/2014/main" id="{1661F6D1-46FD-4820-8855-F5E49E16CF68}"/>
                </a:ext>
              </a:extLst>
            </p:cNvPr>
            <p:cNvSpPr/>
            <p:nvPr/>
          </p:nvSpPr>
          <p:spPr>
            <a:xfrm>
              <a:off x="10042310" y="3547947"/>
              <a:ext cx="45720" cy="23739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1" name="文本框 80">
              <a:extLst>
                <a:ext uri="{FF2B5EF4-FFF2-40B4-BE49-F238E27FC236}">
                  <a16:creationId xmlns:a16="http://schemas.microsoft.com/office/drawing/2014/main" id="{F595C334-449E-492A-8490-A8A44DE586DA}"/>
                </a:ext>
              </a:extLst>
            </p:cNvPr>
            <p:cNvSpPr txBox="1"/>
            <p:nvPr/>
          </p:nvSpPr>
          <p:spPr>
            <a:xfrm>
              <a:off x="10017816" y="3591058"/>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sp>
          <p:nvSpPr>
            <p:cNvPr id="82" name="文本框 81">
              <a:extLst>
                <a:ext uri="{FF2B5EF4-FFF2-40B4-BE49-F238E27FC236}">
                  <a16:creationId xmlns:a16="http://schemas.microsoft.com/office/drawing/2014/main" id="{C04E9540-0F89-473C-8038-6E129F87E0E3}"/>
                </a:ext>
              </a:extLst>
            </p:cNvPr>
            <p:cNvSpPr txBox="1"/>
            <p:nvPr/>
          </p:nvSpPr>
          <p:spPr>
            <a:xfrm>
              <a:off x="10057550" y="3818507"/>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(3/21)</a:t>
              </a:r>
            </a:p>
          </p:txBody>
        </p:sp>
        <p:sp>
          <p:nvSpPr>
            <p:cNvPr id="83" name="右大括号 82">
              <a:extLst>
                <a:ext uri="{FF2B5EF4-FFF2-40B4-BE49-F238E27FC236}">
                  <a16:creationId xmlns:a16="http://schemas.microsoft.com/office/drawing/2014/main" id="{A10DF113-926C-4448-B8D2-52B147F235C2}"/>
                </a:ext>
              </a:extLst>
            </p:cNvPr>
            <p:cNvSpPr/>
            <p:nvPr/>
          </p:nvSpPr>
          <p:spPr>
            <a:xfrm>
              <a:off x="10088029" y="3816613"/>
              <a:ext cx="45719" cy="16262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4" name="文本框 83">
              <a:extLst>
                <a:ext uri="{FF2B5EF4-FFF2-40B4-BE49-F238E27FC236}">
                  <a16:creationId xmlns:a16="http://schemas.microsoft.com/office/drawing/2014/main" id="{8CC7ED24-94F1-4632-9899-6D96ACDAA83C}"/>
                </a:ext>
              </a:extLst>
            </p:cNvPr>
            <p:cNvSpPr txBox="1"/>
            <p:nvPr/>
          </p:nvSpPr>
          <p:spPr>
            <a:xfrm>
              <a:off x="9874402" y="3954856"/>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(5/21)</a:t>
              </a:r>
            </a:p>
          </p:txBody>
        </p:sp>
        <p:sp>
          <p:nvSpPr>
            <p:cNvPr id="85" name="文本框 84">
              <a:extLst>
                <a:ext uri="{FF2B5EF4-FFF2-40B4-BE49-F238E27FC236}">
                  <a16:creationId xmlns:a16="http://schemas.microsoft.com/office/drawing/2014/main" id="{B82549BC-B9D2-4857-8D9E-7725BC74DCBA}"/>
                </a:ext>
              </a:extLst>
            </p:cNvPr>
            <p:cNvSpPr txBox="1"/>
            <p:nvPr/>
          </p:nvSpPr>
          <p:spPr>
            <a:xfrm>
              <a:off x="10027674" y="4093618"/>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sp>
          <p:nvSpPr>
            <p:cNvPr id="86" name="右大括号 85">
              <a:extLst>
                <a:ext uri="{FF2B5EF4-FFF2-40B4-BE49-F238E27FC236}">
                  <a16:creationId xmlns:a16="http://schemas.microsoft.com/office/drawing/2014/main" id="{8BA2DEE9-18E1-40A1-8CC3-83C9D70F5CCB}"/>
                </a:ext>
              </a:extLst>
            </p:cNvPr>
            <p:cNvSpPr/>
            <p:nvPr/>
          </p:nvSpPr>
          <p:spPr>
            <a:xfrm>
              <a:off x="10034301" y="4089396"/>
              <a:ext cx="45719" cy="16262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7" name="文本框 86">
              <a:extLst>
                <a:ext uri="{FF2B5EF4-FFF2-40B4-BE49-F238E27FC236}">
                  <a16:creationId xmlns:a16="http://schemas.microsoft.com/office/drawing/2014/main" id="{D0A59804-6426-43FD-A4CE-D006ABF376FA}"/>
                </a:ext>
              </a:extLst>
            </p:cNvPr>
            <p:cNvSpPr txBox="1"/>
            <p:nvPr/>
          </p:nvSpPr>
          <p:spPr>
            <a:xfrm>
              <a:off x="9904777" y="4244829"/>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(3/21)</a:t>
              </a:r>
            </a:p>
          </p:txBody>
        </p:sp>
        <p:sp>
          <p:nvSpPr>
            <p:cNvPr id="89" name="右大括号 88">
              <a:extLst>
                <a:ext uri="{FF2B5EF4-FFF2-40B4-BE49-F238E27FC236}">
                  <a16:creationId xmlns:a16="http://schemas.microsoft.com/office/drawing/2014/main" id="{CAD51875-84D9-4165-A5EB-2BED15263DCA}"/>
                </a:ext>
              </a:extLst>
            </p:cNvPr>
            <p:cNvSpPr/>
            <p:nvPr/>
          </p:nvSpPr>
          <p:spPr>
            <a:xfrm>
              <a:off x="10058795" y="4379869"/>
              <a:ext cx="45720" cy="23739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90" name="文本框 89">
              <a:extLst>
                <a:ext uri="{FF2B5EF4-FFF2-40B4-BE49-F238E27FC236}">
                  <a16:creationId xmlns:a16="http://schemas.microsoft.com/office/drawing/2014/main" id="{A3C6CC47-CBAC-41A3-B4C2-853B8460D128}"/>
                </a:ext>
              </a:extLst>
            </p:cNvPr>
            <p:cNvSpPr txBox="1"/>
            <p:nvPr/>
          </p:nvSpPr>
          <p:spPr>
            <a:xfrm>
              <a:off x="10034301" y="4422980"/>
              <a:ext cx="556087" cy="182999"/>
            </a:xfrm>
            <a:prstGeom prst="rect">
              <a:avLst/>
            </a:prstGeom>
            <a:noFill/>
          </p:spPr>
          <p:txBody>
            <a:bodyPr wrap="square" rtlCol="0">
              <a:spAutoFit/>
            </a:bodyPr>
            <a:lstStyle/>
            <a:p>
              <a:pPr>
                <a:lnSpc>
                  <a:spcPts val="740"/>
                </a:lnSpc>
              </a:pPr>
              <a:r>
                <a:rPr lang="en-US" altLang="zh-CN" sz="800" dirty="0">
                  <a:latin typeface="Arial" panose="020B0604020202020204" pitchFamily="34" charset="0"/>
                  <a:cs typeface="Arial" panose="020B0604020202020204" pitchFamily="34" charset="0"/>
                </a:rPr>
                <a:t>(2/21)</a:t>
              </a:r>
            </a:p>
          </p:txBody>
        </p:sp>
      </p:grpSp>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305</TotalTime>
  <Words>626</Words>
  <Application>Microsoft Office PowerPoint</Application>
  <PresentationFormat>自定义</PresentationFormat>
  <Paragraphs>39</Paragraphs>
  <Slides>4</Slides>
  <Notes>4</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4</vt:i4>
      </vt:variant>
    </vt:vector>
  </HeadingPairs>
  <TitlesOfParts>
    <vt:vector size="9" baseType="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vector>
  </TitlesOfParts>
  <Company>http://sdwm.org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Candy Zhang</dc:creator>
  <cp:lastModifiedBy>张晓燕</cp:lastModifiedBy>
  <cp:revision>530</cp:revision>
  <cp:lastPrinted>2018-07-26T07:56:00Z</cp:lastPrinted>
  <dcterms:created xsi:type="dcterms:W3CDTF">2016-10-28T00:08:00Z</dcterms:created>
  <dcterms:modified xsi:type="dcterms:W3CDTF">2022-06-05T00:33:00Z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D2929181720449C792992D4970305525</vt:lpwstr>
  </property>
  <property fmtid="{D5CDD505-2E9C-101B-9397-08002B2CF9AE}" pid="3" name="KSOProductBuildVer">
    <vt:lpwstr>2052-11.1.0.10314</vt:lpwstr>
  </property>
</Properties>
</file>