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64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B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86849" autoAdjust="0"/>
  </p:normalViewPr>
  <p:slideViewPr>
    <p:cSldViewPr snapToGrid="0">
      <p:cViewPr varScale="1">
        <p:scale>
          <a:sx n="100" d="100"/>
          <a:sy n="100" d="100"/>
        </p:scale>
        <p:origin x="87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57A23-C139-4CD1-B223-6CFBFE6187C3}" type="datetimeFigureOut">
              <a:rPr lang="zh-TW" altLang="en-US" smtClean="0"/>
              <a:t>2022/5/21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5B0876-8877-4421-9478-DADFEA9AFE5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389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910D0AA-6810-45D2-92C7-7C0B24FF5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587E21EC-46EC-49E2-9CFB-E09E77D7A7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108F90-763E-443C-9F76-7732FC4FE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095AB-80AC-4E4A-A5B7-E1066ACD5309}" type="datetimeFigureOut">
              <a:rPr lang="zh-TW" altLang="en-US" smtClean="0"/>
              <a:t>2022/5/21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6C9944-D5B6-4248-8F34-7E018E9F4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AE4DBA1-2735-407E-8AA9-EC5099EAD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4AA06-7F23-4203-8627-DC9AB842F27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74257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E4E08D1-B1F2-42DE-9603-DD1AE4789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46CF1A6-E096-43B0-B610-2A9C4D5A14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73CEA05-C07F-4CFB-A5BA-0ADF0D1F9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095AB-80AC-4E4A-A5B7-E1066ACD5309}" type="datetimeFigureOut">
              <a:rPr lang="zh-TW" altLang="en-US" smtClean="0"/>
              <a:t>2022/5/21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9D5940E-CEA4-4510-9274-B6A2D9108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106657B-6FEB-43E3-B129-1E21C56BF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4AA06-7F23-4203-8627-DC9AB842F27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71572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278F9E74-66DC-4B41-B96B-8B6EC27D41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1B848DA5-5874-4DF2-8CA8-1E3E7C2610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F0A60B2-421B-4A87-A87C-4D657AF4B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095AB-80AC-4E4A-A5B7-E1066ACD5309}" type="datetimeFigureOut">
              <a:rPr lang="zh-TW" altLang="en-US" smtClean="0"/>
              <a:t>2022/5/21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E15EE93-9F08-4234-8AD5-CADCBCC04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6AD2F9D-3670-4B0C-8145-3B30A93D0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4AA06-7F23-4203-8627-DC9AB842F27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9272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4EEE015-E46E-4752-B450-550DBFFE5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A125700-F269-4045-AE90-3323D9B631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0DCE4C-5A0F-4E46-BD0B-2D1B88EC6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095AB-80AC-4E4A-A5B7-E1066ACD5309}" type="datetimeFigureOut">
              <a:rPr lang="zh-TW" altLang="en-US" smtClean="0"/>
              <a:t>2022/5/21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0F64D15-3D4D-4C59-AA87-8AC59A813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F4BAD2B-67C3-434F-B916-029965BB7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4AA06-7F23-4203-8627-DC9AB842F27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3955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0621069-02CA-4A55-85EF-8DBBA6481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21FFDAD-49EE-4BF0-985A-6EB7755845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C3A42D9-53F9-4104-88A3-947805509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095AB-80AC-4E4A-A5B7-E1066ACD5309}" type="datetimeFigureOut">
              <a:rPr lang="zh-TW" altLang="en-US" smtClean="0"/>
              <a:t>2022/5/21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B23FF39-3AFE-4980-A9EA-28A1FBD93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3447F07-16C6-4B42-A110-6FD705BAA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4AA06-7F23-4203-8627-DC9AB842F27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6236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171E7B2-CDA3-4346-8450-5E0E6E875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6E7D6F5-6AF4-4C1D-8296-4C87AA6981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EC0CBD79-C44C-4D64-9F78-1B4CD7A35C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F819514-CDEF-4FAC-984D-EC9BCB574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095AB-80AC-4E4A-A5B7-E1066ACD5309}" type="datetimeFigureOut">
              <a:rPr lang="zh-TW" altLang="en-US" smtClean="0"/>
              <a:t>2022/5/21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685649E-F4E3-4469-85CF-A7210B8B8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18A6D3D-77D7-4E34-AD0A-B7F2DF596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4AA06-7F23-4203-8627-DC9AB842F27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473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5D402E0-CC2A-43E2-AF14-AB4FC1AC6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B7FF840-5599-4951-B781-AB6200CA18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412AA0C-088B-4003-A124-7183003F10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11946332-B168-4FE1-9009-C8B321B718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18837BF-4914-4344-AE21-933854B963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2639904A-76B0-4E66-922C-126DCFC29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095AB-80AC-4E4A-A5B7-E1066ACD5309}" type="datetimeFigureOut">
              <a:rPr lang="zh-TW" altLang="en-US" smtClean="0"/>
              <a:t>2022/5/21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16656824-9175-43C4-B235-32FB9B7FB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B1B88B72-BC6E-4303-A696-F6F0D740C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4AA06-7F23-4203-8627-DC9AB842F27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67330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08AE48D-CFA6-4EEA-AE4F-85399D40C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F566F43F-8B47-4D26-B405-6B5049BF6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095AB-80AC-4E4A-A5B7-E1066ACD5309}" type="datetimeFigureOut">
              <a:rPr lang="zh-TW" altLang="en-US" smtClean="0"/>
              <a:t>2022/5/21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5B7505D3-CF5F-4A5D-BC2A-3208881C2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4E0B89F9-DD7D-4D26-A184-45143E07A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4AA06-7F23-4203-8627-DC9AB842F27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1798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691A4DAF-6435-43DC-A5EA-1BCDEB5BA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095AB-80AC-4E4A-A5B7-E1066ACD5309}" type="datetimeFigureOut">
              <a:rPr lang="zh-TW" altLang="en-US" smtClean="0"/>
              <a:t>2022/5/21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9CDA0C51-2160-4F42-A8D0-8AB262426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5151CA04-7C7C-49B8-BFC7-7ADFC65E0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4AA06-7F23-4203-8627-DC9AB842F27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92618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93B7E5F-DC79-4D64-8748-289F45066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1C3FB65-4493-43BD-9B16-17F282F50F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A4EEF00-39FB-4BF2-85BB-57078945AB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C7D2D776-81A0-424A-A826-33506B1D1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095AB-80AC-4E4A-A5B7-E1066ACD5309}" type="datetimeFigureOut">
              <a:rPr lang="zh-TW" altLang="en-US" smtClean="0"/>
              <a:t>2022/5/21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6978CD2-00CC-4B6E-A9C0-4D363D1A8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7077DE52-AFFE-4D21-8689-267377BF6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4AA06-7F23-4203-8627-DC9AB842F27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13046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E87CFB8-F521-43F8-BF48-8350298D6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70C0AE4E-7EC7-40C9-9810-022D857AB0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951D0ECA-D014-4D99-95C1-84AB0C4E9E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889A257-1706-4D36-A30C-4B719CBA3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095AB-80AC-4E4A-A5B7-E1066ACD5309}" type="datetimeFigureOut">
              <a:rPr lang="zh-TW" altLang="en-US" smtClean="0"/>
              <a:t>2022/5/21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C8290B8-A4DA-47F4-B80F-7B2756A9A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D223B5B7-36FA-4C76-884A-3C38120BA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4AA06-7F23-4203-8627-DC9AB842F27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5669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B06A3AD7-E735-4146-8806-0A9E60229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6992641-FB64-4F84-8D74-39908BB264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502F25F-18C3-4EBB-8C26-E9237FA922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095AB-80AC-4E4A-A5B7-E1066ACD5309}" type="datetimeFigureOut">
              <a:rPr lang="zh-TW" altLang="en-US" smtClean="0"/>
              <a:t>2022/5/21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634FBB3-701C-47D2-8FA1-F4F32F72A2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2D64FDF-E274-4E32-B9EF-C7D716D95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4AA06-7F23-4203-8627-DC9AB842F27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55598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06068AE-5F42-401A-8C32-F5C5AB328DE1}"/>
              </a:ext>
            </a:extLst>
          </p:cNvPr>
          <p:cNvSpPr/>
          <p:nvPr/>
        </p:nvSpPr>
        <p:spPr>
          <a:xfrm>
            <a:off x="1268881" y="4749124"/>
            <a:ext cx="92006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>
                <a:solidFill>
                  <a:srgbClr val="0D0D0D"/>
                </a:solidFill>
                <a:ea typeface="Times New Roman" panose="02020603050405020304" pitchFamily="18" charset="0"/>
              </a:rPr>
              <a:t>Supplementary Fig</a:t>
            </a:r>
            <a:r>
              <a:rPr lang="en-US" altLang="zh-TW" b="1" dirty="0">
                <a:solidFill>
                  <a:srgbClr val="0D0D0D"/>
                </a:solidFill>
              </a:rPr>
              <a:t>.</a:t>
            </a:r>
            <a:r>
              <a:rPr lang="zh-TW" altLang="en-US" b="1" dirty="0">
                <a:solidFill>
                  <a:srgbClr val="0D0D0D"/>
                </a:solidFill>
              </a:rPr>
              <a:t> </a:t>
            </a:r>
            <a:r>
              <a:rPr lang="en-US" altLang="zh-TW" b="1" dirty="0">
                <a:solidFill>
                  <a:srgbClr val="0D0D0D"/>
                </a:solidFill>
              </a:rPr>
              <a:t>S1</a:t>
            </a:r>
            <a:r>
              <a:rPr lang="zh-TW" altLang="en-US" b="1" dirty="0">
                <a:solidFill>
                  <a:srgbClr val="0D0D0D"/>
                </a:solidFill>
              </a:rPr>
              <a:t> </a:t>
            </a:r>
            <a:r>
              <a:rPr lang="en-US" altLang="zh-TW" b="1" dirty="0">
                <a:solidFill>
                  <a:srgbClr val="0D0D0D"/>
                </a:solidFill>
              </a:rPr>
              <a:t>Agarose gel electrophoresis of </a:t>
            </a:r>
            <a:r>
              <a:rPr lang="en-US" altLang="zh-TW" b="1" dirty="0" err="1">
                <a:solidFill>
                  <a:srgbClr val="0D0D0D"/>
                </a:solidFill>
              </a:rPr>
              <a:t>qRT</a:t>
            </a:r>
            <a:r>
              <a:rPr lang="en-US" altLang="zh-TW" b="1" dirty="0">
                <a:solidFill>
                  <a:srgbClr val="0D0D0D"/>
                </a:solidFill>
              </a:rPr>
              <a:t>-PCR products amplified from RNAs extracted from</a:t>
            </a:r>
            <a:r>
              <a:rPr lang="en-US" altLang="zh-TW" b="1" dirty="0"/>
              <a:t> healthy and </a:t>
            </a:r>
            <a:r>
              <a:rPr lang="en-US" altLang="zh-TW" b="1" dirty="0" err="1"/>
              <a:t>BaMV</a:t>
            </a:r>
            <a:r>
              <a:rPr lang="en-US" altLang="zh-TW" b="1" dirty="0"/>
              <a:t>-infected </a:t>
            </a:r>
            <a:r>
              <a:rPr lang="en-US" altLang="zh-TW" b="1" i="1" dirty="0"/>
              <a:t>N. </a:t>
            </a:r>
            <a:r>
              <a:rPr lang="en-US" altLang="zh-TW" b="1" i="1" dirty="0" err="1"/>
              <a:t>benthamiana</a:t>
            </a:r>
            <a:r>
              <a:rPr lang="en-US" altLang="zh-TW" b="1" dirty="0"/>
              <a:t> leaves.</a:t>
            </a:r>
            <a:endParaRPr lang="en-US" altLang="zh-TW" b="1" dirty="0">
              <a:solidFill>
                <a:srgbClr val="0D0D0D"/>
              </a:solidFill>
            </a:endParaRPr>
          </a:p>
          <a:p>
            <a:r>
              <a:rPr lang="en-US" altLang="zh-TW" dirty="0">
                <a:solidFill>
                  <a:srgbClr val="0D0D0D"/>
                </a:solidFill>
              </a:rPr>
              <a:t>The expression levels of eight TFs genes (</a:t>
            </a:r>
            <a:r>
              <a:rPr lang="en-US" altLang="zh-TW" i="1" dirty="0">
                <a:solidFill>
                  <a:srgbClr val="0D0D0D"/>
                </a:solidFill>
              </a:rPr>
              <a:t>NAC21/22, NAC42, NAC68, NAC94, ZFP1, ZFP3, Far1-related sequence 4 isoform 3 and Trihelix transcription factor GT-2</a:t>
            </a:r>
            <a:r>
              <a:rPr lang="en-US" altLang="zh-TW" dirty="0">
                <a:solidFill>
                  <a:srgbClr val="0D0D0D"/>
                </a:solidFill>
              </a:rPr>
              <a:t>) were analyzed by </a:t>
            </a:r>
            <a:r>
              <a:rPr lang="en-US" altLang="zh-TW" dirty="0" err="1">
                <a:solidFill>
                  <a:srgbClr val="0D0D0D"/>
                </a:solidFill>
              </a:rPr>
              <a:t>qRT</a:t>
            </a:r>
            <a:r>
              <a:rPr lang="en-US" altLang="zh-TW" dirty="0">
                <a:solidFill>
                  <a:srgbClr val="0D0D0D"/>
                </a:solidFill>
              </a:rPr>
              <a:t>-PCR with specific primers using RNAs extracted from healthy or </a:t>
            </a:r>
            <a:r>
              <a:rPr lang="en-US" altLang="zh-TW" dirty="0" err="1">
                <a:solidFill>
                  <a:srgbClr val="0D0D0D"/>
                </a:solidFill>
              </a:rPr>
              <a:t>BaMV</a:t>
            </a:r>
            <a:r>
              <a:rPr lang="en-US" altLang="zh-TW" dirty="0">
                <a:solidFill>
                  <a:srgbClr val="0D0D0D"/>
                </a:solidFill>
              </a:rPr>
              <a:t>-infected </a:t>
            </a:r>
            <a:r>
              <a:rPr lang="en-US" altLang="zh-TW" i="1" dirty="0">
                <a:solidFill>
                  <a:srgbClr val="0D0D0D"/>
                </a:solidFill>
              </a:rPr>
              <a:t>N. </a:t>
            </a:r>
            <a:r>
              <a:rPr lang="en-US" altLang="zh-TW" i="1" dirty="0" err="1">
                <a:solidFill>
                  <a:srgbClr val="0D0D0D"/>
                </a:solidFill>
              </a:rPr>
              <a:t>benthamiana</a:t>
            </a:r>
            <a:r>
              <a:rPr lang="en-US" altLang="zh-TW" dirty="0">
                <a:solidFill>
                  <a:srgbClr val="0D0D0D"/>
                </a:solidFill>
              </a:rPr>
              <a:t> leaves</a:t>
            </a:r>
            <a:r>
              <a:rPr lang="zh-TW" altLang="en-US" dirty="0">
                <a:solidFill>
                  <a:srgbClr val="0D0D0D"/>
                </a:solidFill>
              </a:rPr>
              <a:t> </a:t>
            </a:r>
            <a:r>
              <a:rPr lang="en-US" altLang="zh-TW" dirty="0">
                <a:solidFill>
                  <a:srgbClr val="0D0D0D"/>
                </a:solidFill>
              </a:rPr>
              <a:t>as templates.</a:t>
            </a:r>
            <a:r>
              <a:rPr lang="zh-TW" altLang="en-US" dirty="0">
                <a:solidFill>
                  <a:srgbClr val="0D0D0D"/>
                </a:solidFill>
              </a:rPr>
              <a:t> </a:t>
            </a:r>
            <a:r>
              <a:rPr lang="en-US" altLang="zh-TW" dirty="0"/>
              <a:t>-, healthy; +,</a:t>
            </a:r>
            <a:r>
              <a:rPr lang="zh-TW" altLang="en-US" dirty="0"/>
              <a:t> </a:t>
            </a:r>
            <a:r>
              <a:rPr lang="en-US" altLang="zh-TW" dirty="0" err="1"/>
              <a:t>BaMV</a:t>
            </a:r>
            <a:r>
              <a:rPr lang="en-US" altLang="zh-TW" dirty="0"/>
              <a:t>-infected and actin was used as a reference gene. </a:t>
            </a:r>
            <a:endParaRPr lang="zh-TW" altLang="en-US"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67256C3D-4078-4305-A682-46160125B9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330"/>
          <a:stretch/>
        </p:blipFill>
        <p:spPr>
          <a:xfrm>
            <a:off x="2821929" y="1793221"/>
            <a:ext cx="7263753" cy="773240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29C8EAE4-8B72-49A7-B9A6-D6D560160C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302"/>
          <a:stretch/>
        </p:blipFill>
        <p:spPr>
          <a:xfrm>
            <a:off x="2836022" y="3429000"/>
            <a:ext cx="3098739" cy="804182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AE29EF53-B34F-4A4F-9CC2-79786CD517E9}"/>
              </a:ext>
            </a:extLst>
          </p:cNvPr>
          <p:cNvSpPr/>
          <p:nvPr/>
        </p:nvSpPr>
        <p:spPr>
          <a:xfrm>
            <a:off x="3330093" y="1147304"/>
            <a:ext cx="822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NAC42</a:t>
            </a:r>
            <a:endParaRPr lang="zh-TW" altLang="en-US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BC7A282F-3C06-47D4-BEAE-860214072C7C}"/>
              </a:ext>
            </a:extLst>
          </p:cNvPr>
          <p:cNvSpPr/>
          <p:nvPr/>
        </p:nvSpPr>
        <p:spPr>
          <a:xfrm>
            <a:off x="4127850" y="1147304"/>
            <a:ext cx="822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NAC68</a:t>
            </a:r>
            <a:endParaRPr lang="zh-TW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55DAF772-0EE6-402D-9580-69A21AE94E2B}"/>
              </a:ext>
            </a:extLst>
          </p:cNvPr>
          <p:cNvSpPr/>
          <p:nvPr/>
        </p:nvSpPr>
        <p:spPr>
          <a:xfrm>
            <a:off x="4925607" y="1147304"/>
            <a:ext cx="822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NAC94</a:t>
            </a:r>
            <a:endParaRPr lang="zh-TW" altLang="en-US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C24D620-3CBE-45B3-8A70-7D6C7B024DF4}"/>
              </a:ext>
            </a:extLst>
          </p:cNvPr>
          <p:cNvSpPr/>
          <p:nvPr/>
        </p:nvSpPr>
        <p:spPr>
          <a:xfrm>
            <a:off x="6743213" y="1144826"/>
            <a:ext cx="6335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/>
              <a:t>ZFP1</a:t>
            </a:r>
            <a:endParaRPr lang="zh-TW" altLang="en-US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383158F1-B9A4-4958-BDC2-7BF83B788B3F}"/>
              </a:ext>
            </a:extLst>
          </p:cNvPr>
          <p:cNvSpPr/>
          <p:nvPr/>
        </p:nvSpPr>
        <p:spPr>
          <a:xfrm>
            <a:off x="3410491" y="2811546"/>
            <a:ext cx="6526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FAR1</a:t>
            </a:r>
            <a:endParaRPr lang="zh-TW" altLang="en-US" dirty="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51434D45-6D89-4812-8E1F-38A21EB4F237}"/>
              </a:ext>
            </a:extLst>
          </p:cNvPr>
          <p:cNvSpPr/>
          <p:nvPr/>
        </p:nvSpPr>
        <p:spPr>
          <a:xfrm>
            <a:off x="4219386" y="2811546"/>
            <a:ext cx="858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dirty="0"/>
              <a:t>Trihelix</a:t>
            </a:r>
            <a:endParaRPr lang="zh-TW" altLang="en-US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DFB2EDD7-3921-457F-B9EE-02B363A8FB14}"/>
              </a:ext>
            </a:extLst>
          </p:cNvPr>
          <p:cNvSpPr/>
          <p:nvPr/>
        </p:nvSpPr>
        <p:spPr>
          <a:xfrm>
            <a:off x="7569066" y="1144825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ZFP3</a:t>
            </a:r>
            <a:endParaRPr lang="zh-TW" altLang="en-US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47FB7BFE-548D-462D-9E7E-808F28370D58}"/>
              </a:ext>
            </a:extLst>
          </p:cNvPr>
          <p:cNvSpPr/>
          <p:nvPr/>
        </p:nvSpPr>
        <p:spPr>
          <a:xfrm>
            <a:off x="8303122" y="1144825"/>
            <a:ext cx="667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dirty="0"/>
              <a:t>Actin</a:t>
            </a:r>
            <a:endParaRPr lang="zh-TW" altLang="en-US" dirty="0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3F191061-F8D5-40ED-8389-F28873EF88B1}"/>
              </a:ext>
            </a:extLst>
          </p:cNvPr>
          <p:cNvSpPr/>
          <p:nvPr/>
        </p:nvSpPr>
        <p:spPr>
          <a:xfrm>
            <a:off x="5629670" y="1144825"/>
            <a:ext cx="1146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NAC21/22</a:t>
            </a:r>
            <a:endParaRPr lang="zh-TW" altLang="en-US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23A23851-A024-47C9-9680-E59CC85B81FF}"/>
              </a:ext>
            </a:extLst>
          </p:cNvPr>
          <p:cNvSpPr/>
          <p:nvPr/>
        </p:nvSpPr>
        <p:spPr>
          <a:xfrm>
            <a:off x="5202028" y="2811546"/>
            <a:ext cx="667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dirty="0"/>
              <a:t>Actin</a:t>
            </a:r>
            <a:endParaRPr lang="zh-TW" altLang="en-US" dirty="0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EFF637CE-F1BB-4F2B-82C1-0AE78B4036B3}"/>
              </a:ext>
            </a:extLst>
          </p:cNvPr>
          <p:cNvSpPr/>
          <p:nvPr/>
        </p:nvSpPr>
        <p:spPr>
          <a:xfrm>
            <a:off x="9102494" y="1144825"/>
            <a:ext cx="731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dirty="0"/>
              <a:t>AGO5</a:t>
            </a:r>
            <a:endParaRPr lang="zh-TW" altLang="en-US" dirty="0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43D1765E-9E78-4FD5-898A-13AC75CC036C}"/>
              </a:ext>
            </a:extLst>
          </p:cNvPr>
          <p:cNvSpPr txBox="1"/>
          <p:nvPr/>
        </p:nvSpPr>
        <p:spPr>
          <a:xfrm>
            <a:off x="3418795" y="1361152"/>
            <a:ext cx="384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/>
              <a:t>-</a:t>
            </a:r>
            <a:endParaRPr lang="zh-TW" altLang="en-US" sz="2400" b="1" dirty="0"/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C8780603-B595-4FA9-B9A9-2D25885FD26D}"/>
              </a:ext>
            </a:extLst>
          </p:cNvPr>
          <p:cNvSpPr txBox="1"/>
          <p:nvPr/>
        </p:nvSpPr>
        <p:spPr>
          <a:xfrm>
            <a:off x="3768561" y="1454667"/>
            <a:ext cx="384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b="1" dirty="0"/>
              <a:t>+</a:t>
            </a:r>
            <a:endParaRPr lang="zh-TW" altLang="en-US" sz="1600" b="1" dirty="0"/>
          </a:p>
        </p:txBody>
      </p:sp>
      <p:cxnSp>
        <p:nvCxnSpPr>
          <p:cNvPr id="22" name="直線接點 21">
            <a:extLst>
              <a:ext uri="{FF2B5EF4-FFF2-40B4-BE49-F238E27FC236}">
                <a16:creationId xmlns:a16="http://schemas.microsoft.com/office/drawing/2014/main" id="{A34D791D-557C-496B-A279-BD968610EE93}"/>
              </a:ext>
            </a:extLst>
          </p:cNvPr>
          <p:cNvCxnSpPr>
            <a:cxnSpLocks/>
          </p:cNvCxnSpPr>
          <p:nvPr/>
        </p:nvCxnSpPr>
        <p:spPr>
          <a:xfrm>
            <a:off x="3413760" y="1514157"/>
            <a:ext cx="60255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E42248C-0ECD-4EC9-8669-D05AB2E7766D}"/>
              </a:ext>
            </a:extLst>
          </p:cNvPr>
          <p:cNvSpPr txBox="1"/>
          <p:nvPr/>
        </p:nvSpPr>
        <p:spPr>
          <a:xfrm>
            <a:off x="4261490" y="1361152"/>
            <a:ext cx="384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/>
              <a:t>-</a:t>
            </a:r>
            <a:endParaRPr lang="zh-TW" altLang="en-US" sz="2400" b="1" dirty="0"/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E7B8882-BBD0-46A2-AFFB-1E4D081C7C32}"/>
              </a:ext>
            </a:extLst>
          </p:cNvPr>
          <p:cNvSpPr txBox="1"/>
          <p:nvPr/>
        </p:nvSpPr>
        <p:spPr>
          <a:xfrm>
            <a:off x="4611256" y="1454667"/>
            <a:ext cx="384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b="1" dirty="0"/>
              <a:t>+</a:t>
            </a:r>
            <a:endParaRPr lang="zh-TW" altLang="en-US" sz="1600" b="1" dirty="0"/>
          </a:p>
        </p:txBody>
      </p:sp>
      <p:cxnSp>
        <p:nvCxnSpPr>
          <p:cNvPr id="35" name="直線接點 34">
            <a:extLst>
              <a:ext uri="{FF2B5EF4-FFF2-40B4-BE49-F238E27FC236}">
                <a16:creationId xmlns:a16="http://schemas.microsoft.com/office/drawing/2014/main" id="{DD89B9BA-5D2D-4E91-B631-26040C4DBF7C}"/>
              </a:ext>
            </a:extLst>
          </p:cNvPr>
          <p:cNvCxnSpPr>
            <a:cxnSpLocks/>
          </p:cNvCxnSpPr>
          <p:nvPr/>
        </p:nvCxnSpPr>
        <p:spPr>
          <a:xfrm>
            <a:off x="4256455" y="1514157"/>
            <a:ext cx="60255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0DE847F1-A6A4-49BE-8A4B-6609E7A51D28}"/>
              </a:ext>
            </a:extLst>
          </p:cNvPr>
          <p:cNvSpPr txBox="1"/>
          <p:nvPr/>
        </p:nvSpPr>
        <p:spPr>
          <a:xfrm>
            <a:off x="5097101" y="1361152"/>
            <a:ext cx="384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/>
              <a:t>-</a:t>
            </a:r>
            <a:endParaRPr lang="zh-TW" altLang="en-US" sz="2400" b="1" dirty="0"/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44BB4A65-AA35-489C-8E87-D5D217FA48D4}"/>
              </a:ext>
            </a:extLst>
          </p:cNvPr>
          <p:cNvSpPr txBox="1"/>
          <p:nvPr/>
        </p:nvSpPr>
        <p:spPr>
          <a:xfrm>
            <a:off x="5446867" y="1454667"/>
            <a:ext cx="384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b="1" dirty="0"/>
              <a:t>+</a:t>
            </a:r>
            <a:endParaRPr lang="zh-TW" altLang="en-US" sz="1600" b="1" dirty="0"/>
          </a:p>
        </p:txBody>
      </p:sp>
      <p:cxnSp>
        <p:nvCxnSpPr>
          <p:cNvPr id="44" name="直線接點 43">
            <a:extLst>
              <a:ext uri="{FF2B5EF4-FFF2-40B4-BE49-F238E27FC236}">
                <a16:creationId xmlns:a16="http://schemas.microsoft.com/office/drawing/2014/main" id="{94101C32-C28C-46CD-BD53-FC2BE581C93C}"/>
              </a:ext>
            </a:extLst>
          </p:cNvPr>
          <p:cNvCxnSpPr>
            <a:cxnSpLocks/>
          </p:cNvCxnSpPr>
          <p:nvPr/>
        </p:nvCxnSpPr>
        <p:spPr>
          <a:xfrm>
            <a:off x="5092066" y="1514157"/>
            <a:ext cx="60255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1CC7ADA5-6647-4513-9984-2835868CB060}"/>
              </a:ext>
            </a:extLst>
          </p:cNvPr>
          <p:cNvSpPr txBox="1"/>
          <p:nvPr/>
        </p:nvSpPr>
        <p:spPr>
          <a:xfrm>
            <a:off x="5939796" y="1361152"/>
            <a:ext cx="384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/>
              <a:t>-</a:t>
            </a:r>
            <a:endParaRPr lang="zh-TW" altLang="en-US" sz="2400" b="1" dirty="0"/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C5BC39E6-8726-4461-B165-8953A727BFE6}"/>
              </a:ext>
            </a:extLst>
          </p:cNvPr>
          <p:cNvSpPr txBox="1"/>
          <p:nvPr/>
        </p:nvSpPr>
        <p:spPr>
          <a:xfrm>
            <a:off x="6289562" y="1454667"/>
            <a:ext cx="384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b="1" dirty="0"/>
              <a:t>+</a:t>
            </a:r>
            <a:endParaRPr lang="zh-TW" altLang="en-US" sz="1600" b="1" dirty="0"/>
          </a:p>
        </p:txBody>
      </p:sp>
      <p:cxnSp>
        <p:nvCxnSpPr>
          <p:cNvPr id="47" name="直線接點 46">
            <a:extLst>
              <a:ext uri="{FF2B5EF4-FFF2-40B4-BE49-F238E27FC236}">
                <a16:creationId xmlns:a16="http://schemas.microsoft.com/office/drawing/2014/main" id="{3C54A005-AE83-4560-9568-310F34DFB906}"/>
              </a:ext>
            </a:extLst>
          </p:cNvPr>
          <p:cNvCxnSpPr>
            <a:cxnSpLocks/>
          </p:cNvCxnSpPr>
          <p:nvPr/>
        </p:nvCxnSpPr>
        <p:spPr>
          <a:xfrm>
            <a:off x="5934761" y="1514157"/>
            <a:ext cx="60255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349487A4-6597-491F-96A3-14A6D7C4112E}"/>
              </a:ext>
            </a:extLst>
          </p:cNvPr>
          <p:cNvSpPr txBox="1"/>
          <p:nvPr/>
        </p:nvSpPr>
        <p:spPr>
          <a:xfrm>
            <a:off x="6780908" y="1361152"/>
            <a:ext cx="384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/>
              <a:t>-</a:t>
            </a:r>
            <a:endParaRPr lang="zh-TW" altLang="en-US" sz="2400" b="1" dirty="0"/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36F329CD-4AE1-435A-B483-AC620965A50D}"/>
              </a:ext>
            </a:extLst>
          </p:cNvPr>
          <p:cNvSpPr txBox="1"/>
          <p:nvPr/>
        </p:nvSpPr>
        <p:spPr>
          <a:xfrm>
            <a:off x="7130674" y="1454667"/>
            <a:ext cx="384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b="1" dirty="0"/>
              <a:t>+</a:t>
            </a:r>
            <a:endParaRPr lang="zh-TW" altLang="en-US" sz="1600" b="1" dirty="0"/>
          </a:p>
        </p:txBody>
      </p:sp>
      <p:cxnSp>
        <p:nvCxnSpPr>
          <p:cNvPr id="50" name="直線接點 49">
            <a:extLst>
              <a:ext uri="{FF2B5EF4-FFF2-40B4-BE49-F238E27FC236}">
                <a16:creationId xmlns:a16="http://schemas.microsoft.com/office/drawing/2014/main" id="{3EE2912C-F27C-4F2B-B1D1-13F5B68E90E4}"/>
              </a:ext>
            </a:extLst>
          </p:cNvPr>
          <p:cNvCxnSpPr>
            <a:cxnSpLocks/>
          </p:cNvCxnSpPr>
          <p:nvPr/>
        </p:nvCxnSpPr>
        <p:spPr>
          <a:xfrm>
            <a:off x="6775873" y="1514157"/>
            <a:ext cx="60255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787710D9-C47F-4096-AE7C-079366521426}"/>
              </a:ext>
            </a:extLst>
          </p:cNvPr>
          <p:cNvSpPr txBox="1"/>
          <p:nvPr/>
        </p:nvSpPr>
        <p:spPr>
          <a:xfrm>
            <a:off x="7623603" y="1361152"/>
            <a:ext cx="384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/>
              <a:t>-</a:t>
            </a:r>
            <a:endParaRPr lang="zh-TW" altLang="en-US" sz="2400" b="1" dirty="0"/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C2521C71-B9A6-4AFA-A8C4-A1BA7DD426BF}"/>
              </a:ext>
            </a:extLst>
          </p:cNvPr>
          <p:cNvSpPr txBox="1"/>
          <p:nvPr/>
        </p:nvSpPr>
        <p:spPr>
          <a:xfrm>
            <a:off x="7973369" y="1454667"/>
            <a:ext cx="384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b="1" dirty="0"/>
              <a:t>+</a:t>
            </a:r>
            <a:endParaRPr lang="zh-TW" altLang="en-US" sz="1600" b="1" dirty="0"/>
          </a:p>
        </p:txBody>
      </p:sp>
      <p:cxnSp>
        <p:nvCxnSpPr>
          <p:cNvPr id="53" name="直線接點 52">
            <a:extLst>
              <a:ext uri="{FF2B5EF4-FFF2-40B4-BE49-F238E27FC236}">
                <a16:creationId xmlns:a16="http://schemas.microsoft.com/office/drawing/2014/main" id="{3F9A400F-5682-4549-B3DE-4D8F229ECD54}"/>
              </a:ext>
            </a:extLst>
          </p:cNvPr>
          <p:cNvCxnSpPr>
            <a:cxnSpLocks/>
          </p:cNvCxnSpPr>
          <p:nvPr/>
        </p:nvCxnSpPr>
        <p:spPr>
          <a:xfrm>
            <a:off x="7618568" y="1514157"/>
            <a:ext cx="60255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F61C21A9-44B3-432E-95E9-DACE90576EA8}"/>
              </a:ext>
            </a:extLst>
          </p:cNvPr>
          <p:cNvSpPr txBox="1"/>
          <p:nvPr/>
        </p:nvSpPr>
        <p:spPr>
          <a:xfrm>
            <a:off x="8382641" y="1358673"/>
            <a:ext cx="384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/>
              <a:t>-</a:t>
            </a:r>
            <a:endParaRPr lang="zh-TW" altLang="en-US" sz="2400" b="1" dirty="0"/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7E515D9B-26DF-44DE-B5B6-0F39E8042155}"/>
              </a:ext>
            </a:extLst>
          </p:cNvPr>
          <p:cNvSpPr txBox="1"/>
          <p:nvPr/>
        </p:nvSpPr>
        <p:spPr>
          <a:xfrm>
            <a:off x="8732407" y="1452188"/>
            <a:ext cx="384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b="1" dirty="0"/>
              <a:t>+</a:t>
            </a:r>
            <a:endParaRPr lang="zh-TW" altLang="en-US" sz="1600" b="1" dirty="0"/>
          </a:p>
        </p:txBody>
      </p:sp>
      <p:cxnSp>
        <p:nvCxnSpPr>
          <p:cNvPr id="56" name="直線接點 55">
            <a:extLst>
              <a:ext uri="{FF2B5EF4-FFF2-40B4-BE49-F238E27FC236}">
                <a16:creationId xmlns:a16="http://schemas.microsoft.com/office/drawing/2014/main" id="{5F6C12D8-9BA2-4756-BE70-05DDEB99FFE6}"/>
              </a:ext>
            </a:extLst>
          </p:cNvPr>
          <p:cNvCxnSpPr>
            <a:cxnSpLocks/>
          </p:cNvCxnSpPr>
          <p:nvPr/>
        </p:nvCxnSpPr>
        <p:spPr>
          <a:xfrm>
            <a:off x="8377606" y="1511678"/>
            <a:ext cx="60255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98909A45-242F-4C9E-A86D-1536A1D36C45}"/>
              </a:ext>
            </a:extLst>
          </p:cNvPr>
          <p:cNvSpPr txBox="1"/>
          <p:nvPr/>
        </p:nvSpPr>
        <p:spPr>
          <a:xfrm>
            <a:off x="9225336" y="1358673"/>
            <a:ext cx="384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/>
              <a:t>-</a:t>
            </a:r>
            <a:endParaRPr lang="zh-TW" altLang="en-US" sz="2400" b="1" dirty="0"/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BE9DC32F-29D4-4365-B675-737CE2D314AE}"/>
              </a:ext>
            </a:extLst>
          </p:cNvPr>
          <p:cNvSpPr txBox="1"/>
          <p:nvPr/>
        </p:nvSpPr>
        <p:spPr>
          <a:xfrm>
            <a:off x="9575102" y="1452188"/>
            <a:ext cx="384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b="1" dirty="0"/>
              <a:t>+</a:t>
            </a:r>
            <a:endParaRPr lang="zh-TW" altLang="en-US" sz="1600" b="1" dirty="0"/>
          </a:p>
        </p:txBody>
      </p:sp>
      <p:cxnSp>
        <p:nvCxnSpPr>
          <p:cNvPr id="59" name="直線接點 58">
            <a:extLst>
              <a:ext uri="{FF2B5EF4-FFF2-40B4-BE49-F238E27FC236}">
                <a16:creationId xmlns:a16="http://schemas.microsoft.com/office/drawing/2014/main" id="{3A32EE17-E4A4-4BA0-B640-1F8325D4752C}"/>
              </a:ext>
            </a:extLst>
          </p:cNvPr>
          <p:cNvCxnSpPr>
            <a:cxnSpLocks/>
          </p:cNvCxnSpPr>
          <p:nvPr/>
        </p:nvCxnSpPr>
        <p:spPr>
          <a:xfrm>
            <a:off x="9220301" y="1511678"/>
            <a:ext cx="60255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B1DE3971-47C1-45B8-8DAD-109AA4D7179B}"/>
              </a:ext>
            </a:extLst>
          </p:cNvPr>
          <p:cNvSpPr txBox="1"/>
          <p:nvPr/>
        </p:nvSpPr>
        <p:spPr>
          <a:xfrm>
            <a:off x="3527662" y="3008444"/>
            <a:ext cx="384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/>
              <a:t>-</a:t>
            </a:r>
            <a:endParaRPr lang="zh-TW" altLang="en-US" sz="2400" b="1" dirty="0"/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3BB5E735-81F0-4094-BD92-0CF6D467FFAC}"/>
              </a:ext>
            </a:extLst>
          </p:cNvPr>
          <p:cNvSpPr txBox="1"/>
          <p:nvPr/>
        </p:nvSpPr>
        <p:spPr>
          <a:xfrm>
            <a:off x="3877428" y="3101959"/>
            <a:ext cx="384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b="1" dirty="0"/>
              <a:t>+</a:t>
            </a:r>
            <a:endParaRPr lang="zh-TW" altLang="en-US" sz="1600" b="1" dirty="0"/>
          </a:p>
        </p:txBody>
      </p:sp>
      <p:cxnSp>
        <p:nvCxnSpPr>
          <p:cNvPr id="62" name="直線接點 61">
            <a:extLst>
              <a:ext uri="{FF2B5EF4-FFF2-40B4-BE49-F238E27FC236}">
                <a16:creationId xmlns:a16="http://schemas.microsoft.com/office/drawing/2014/main" id="{FC4CF0EE-A7D1-4787-9A02-6858090701DA}"/>
              </a:ext>
            </a:extLst>
          </p:cNvPr>
          <p:cNvCxnSpPr>
            <a:cxnSpLocks/>
          </p:cNvCxnSpPr>
          <p:nvPr/>
        </p:nvCxnSpPr>
        <p:spPr>
          <a:xfrm>
            <a:off x="3522627" y="3161449"/>
            <a:ext cx="60255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3447C459-6F53-4729-8205-74FCC800D229}"/>
              </a:ext>
            </a:extLst>
          </p:cNvPr>
          <p:cNvSpPr txBox="1"/>
          <p:nvPr/>
        </p:nvSpPr>
        <p:spPr>
          <a:xfrm>
            <a:off x="4370357" y="3008444"/>
            <a:ext cx="384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/>
              <a:t>-</a:t>
            </a:r>
            <a:endParaRPr lang="zh-TW" altLang="en-US" sz="2400" b="1" dirty="0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8662AEB8-A84D-4B94-8A38-38A4B2F1A5FA}"/>
              </a:ext>
            </a:extLst>
          </p:cNvPr>
          <p:cNvSpPr txBox="1"/>
          <p:nvPr/>
        </p:nvSpPr>
        <p:spPr>
          <a:xfrm>
            <a:off x="4720123" y="3101959"/>
            <a:ext cx="384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b="1" dirty="0"/>
              <a:t>+</a:t>
            </a:r>
            <a:endParaRPr lang="zh-TW" altLang="en-US" sz="1600" b="1" dirty="0"/>
          </a:p>
        </p:txBody>
      </p:sp>
      <p:cxnSp>
        <p:nvCxnSpPr>
          <p:cNvPr id="65" name="直線接點 64">
            <a:extLst>
              <a:ext uri="{FF2B5EF4-FFF2-40B4-BE49-F238E27FC236}">
                <a16:creationId xmlns:a16="http://schemas.microsoft.com/office/drawing/2014/main" id="{51B52EA5-412F-44B6-8090-ABCA8C6243B5}"/>
              </a:ext>
            </a:extLst>
          </p:cNvPr>
          <p:cNvCxnSpPr>
            <a:cxnSpLocks/>
          </p:cNvCxnSpPr>
          <p:nvPr/>
        </p:nvCxnSpPr>
        <p:spPr>
          <a:xfrm>
            <a:off x="4365322" y="3161449"/>
            <a:ext cx="60255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ECE82F98-BC82-491A-A18D-8DDC03E9FF35}"/>
              </a:ext>
            </a:extLst>
          </p:cNvPr>
          <p:cNvSpPr txBox="1"/>
          <p:nvPr/>
        </p:nvSpPr>
        <p:spPr>
          <a:xfrm>
            <a:off x="5228852" y="3008444"/>
            <a:ext cx="384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/>
              <a:t>-</a:t>
            </a:r>
            <a:endParaRPr lang="zh-TW" altLang="en-US" sz="2400" b="1" dirty="0"/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C171C063-8D28-4E05-B8BF-5F8B11AAF51B}"/>
              </a:ext>
            </a:extLst>
          </p:cNvPr>
          <p:cNvSpPr txBox="1"/>
          <p:nvPr/>
        </p:nvSpPr>
        <p:spPr>
          <a:xfrm>
            <a:off x="5578618" y="3101959"/>
            <a:ext cx="384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b="1" dirty="0"/>
              <a:t>+</a:t>
            </a:r>
            <a:endParaRPr lang="zh-TW" altLang="en-US" sz="1600" b="1" dirty="0"/>
          </a:p>
        </p:txBody>
      </p:sp>
      <p:cxnSp>
        <p:nvCxnSpPr>
          <p:cNvPr id="68" name="直線接點 67">
            <a:extLst>
              <a:ext uri="{FF2B5EF4-FFF2-40B4-BE49-F238E27FC236}">
                <a16:creationId xmlns:a16="http://schemas.microsoft.com/office/drawing/2014/main" id="{0A2E6F4C-E536-464B-AF94-6F05DB7A08E5}"/>
              </a:ext>
            </a:extLst>
          </p:cNvPr>
          <p:cNvCxnSpPr>
            <a:cxnSpLocks/>
          </p:cNvCxnSpPr>
          <p:nvPr/>
        </p:nvCxnSpPr>
        <p:spPr>
          <a:xfrm>
            <a:off x="5223817" y="3161449"/>
            <a:ext cx="60255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單箭頭接點 68">
            <a:extLst>
              <a:ext uri="{FF2B5EF4-FFF2-40B4-BE49-F238E27FC236}">
                <a16:creationId xmlns:a16="http://schemas.microsoft.com/office/drawing/2014/main" id="{394534D0-9F45-4278-B935-12BA3EB1A17B}"/>
              </a:ext>
            </a:extLst>
          </p:cNvPr>
          <p:cNvCxnSpPr/>
          <p:nvPr/>
        </p:nvCxnSpPr>
        <p:spPr>
          <a:xfrm>
            <a:off x="2406167" y="2227500"/>
            <a:ext cx="34724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矩形 69">
            <a:extLst>
              <a:ext uri="{FF2B5EF4-FFF2-40B4-BE49-F238E27FC236}">
                <a16:creationId xmlns:a16="http://schemas.microsoft.com/office/drawing/2014/main" id="{36ACD906-FC45-482E-9B2A-68C4B5DCE746}"/>
              </a:ext>
            </a:extLst>
          </p:cNvPr>
          <p:cNvSpPr/>
          <p:nvPr/>
        </p:nvSpPr>
        <p:spPr>
          <a:xfrm>
            <a:off x="1626786" y="2033275"/>
            <a:ext cx="779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200bp</a:t>
            </a:r>
            <a:endParaRPr lang="zh-TW" altLang="en-US" dirty="0"/>
          </a:p>
        </p:txBody>
      </p:sp>
      <p:cxnSp>
        <p:nvCxnSpPr>
          <p:cNvPr id="71" name="直線單箭頭接點 70">
            <a:extLst>
              <a:ext uri="{FF2B5EF4-FFF2-40B4-BE49-F238E27FC236}">
                <a16:creationId xmlns:a16="http://schemas.microsoft.com/office/drawing/2014/main" id="{5CB0848B-D414-4E11-B24E-52FBF02FCEAF}"/>
              </a:ext>
            </a:extLst>
          </p:cNvPr>
          <p:cNvCxnSpPr/>
          <p:nvPr/>
        </p:nvCxnSpPr>
        <p:spPr>
          <a:xfrm>
            <a:off x="2406167" y="3875847"/>
            <a:ext cx="34724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矩形 71">
            <a:extLst>
              <a:ext uri="{FF2B5EF4-FFF2-40B4-BE49-F238E27FC236}">
                <a16:creationId xmlns:a16="http://schemas.microsoft.com/office/drawing/2014/main" id="{84616200-C920-46BE-BF71-DB1E61E89267}"/>
              </a:ext>
            </a:extLst>
          </p:cNvPr>
          <p:cNvSpPr/>
          <p:nvPr/>
        </p:nvSpPr>
        <p:spPr>
          <a:xfrm>
            <a:off x="1626786" y="3681622"/>
            <a:ext cx="779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200bp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5968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3884</TotalTime>
  <Words>116</Words>
  <Application>Microsoft Office PowerPoint</Application>
  <PresentationFormat>寬螢幕</PresentationFormat>
  <Paragraphs>37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新細明體</vt:lpstr>
      <vt:lpstr>Arial</vt:lpstr>
      <vt:lpstr>Calibri</vt:lpstr>
      <vt:lpstr>Calibri Light</vt:lpstr>
      <vt:lpstr>Times New Roman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Ke</cp:lastModifiedBy>
  <cp:revision>107</cp:revision>
  <dcterms:created xsi:type="dcterms:W3CDTF">2022-02-22T19:43:26Z</dcterms:created>
  <dcterms:modified xsi:type="dcterms:W3CDTF">2022-05-20T16:06:00Z</dcterms:modified>
</cp:coreProperties>
</file>