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9294" autoAdjust="0"/>
  </p:normalViewPr>
  <p:slideViewPr>
    <p:cSldViewPr>
      <p:cViewPr>
        <p:scale>
          <a:sx n="91" d="100"/>
          <a:sy n="91" d="100"/>
        </p:scale>
        <p:origin x="-1210" y="5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CEF4E-2DD9-4CDE-A225-EE49372CFCCD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47953-45FE-4FD3-85D8-667E69F9041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7853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000635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1365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8602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36651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431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333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3026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8800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15857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2971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9640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353C6-D15F-410C-90A8-B8EFFAAFDC54}" type="datetimeFigureOut">
              <a:rPr lang="ko-KR" altLang="en-US" smtClean="0"/>
              <a:pPr/>
              <a:t>2022-06-07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C386B-4784-4080-93BF-55B8687F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213651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4542219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Times New Roman" pitchFamily="18" charset="0"/>
                <a:cs typeface="Times New Roman" pitchFamily="18" charset="0"/>
              </a:rPr>
              <a:t>Supplementary figure 2.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FAs of right SLF II is positively correlated with treatment response of negative symptoms at 6 months in patients with schizophrenia. Treatment response of negative symptoms was defined as [(baseline PANSS negative syndrome subscale) – (6-month PANSS negative syndrome subscale)] / (baseline PANSS negative syndrome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subscale-7) 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× 100. FA, fractional anisotropy; SLF, superior longitudinal fasciculus; PANSS, Positive and Negative Syndrome Scale.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90020"/>
            <a:ext cx="4680520" cy="345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5316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11698</TotalTime>
  <Words>79</Words>
  <Application>Microsoft Office PowerPoint</Application>
  <PresentationFormat>화면 슬라이드 쇼(4:3)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</dc:creator>
  <cp:lastModifiedBy>Sra Jung</cp:lastModifiedBy>
  <cp:revision>193</cp:revision>
  <dcterms:created xsi:type="dcterms:W3CDTF">2020-04-21T02:26:32Z</dcterms:created>
  <dcterms:modified xsi:type="dcterms:W3CDTF">2022-06-07T01:05:27Z</dcterms:modified>
</cp:coreProperties>
</file>