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41B0F56-EEA8-E3B7-D1E9-9FAE8512D790}" name="Thais Walter" initials="TW" userId="Thais Walte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71" autoAdjust="0"/>
    <p:restoredTop sz="94608"/>
  </p:normalViewPr>
  <p:slideViewPr>
    <p:cSldViewPr snapToGrid="0">
      <p:cViewPr varScale="1">
        <p:scale>
          <a:sx n="99" d="100"/>
          <a:sy n="99" d="100"/>
        </p:scale>
        <p:origin x="5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B4C21-4835-BA42-B6E8-2BD226309C7D}" type="datetimeFigureOut">
              <a:rPr lang="en-US" smtClean="0"/>
              <a:t>5/23/22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EA385-13C0-0644-91DA-DDBB140AD62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7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7EA385-13C0-0644-91DA-DDBB140AD6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290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84F-0CEC-4B92-8E3A-E01E1F81A435}" type="datetimeFigureOut">
              <a:rPr lang="fr-FR" smtClean="0"/>
              <a:t>23/05/2022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83A7-3998-460F-BEA3-C4E5D41F4D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0179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84F-0CEC-4B92-8E3A-E01E1F81A435}" type="datetimeFigureOut">
              <a:rPr lang="fr-FR" smtClean="0"/>
              <a:t>23/05/2022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83A7-3998-460F-BEA3-C4E5D41F4D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1260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84F-0CEC-4B92-8E3A-E01E1F81A435}" type="datetimeFigureOut">
              <a:rPr lang="fr-FR" smtClean="0"/>
              <a:t>23/05/2022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83A7-3998-460F-BEA3-C4E5D41F4D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2747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84F-0CEC-4B92-8E3A-E01E1F81A435}" type="datetimeFigureOut">
              <a:rPr lang="fr-FR" smtClean="0"/>
              <a:t>23/05/2022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83A7-3998-460F-BEA3-C4E5D41F4D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14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84F-0CEC-4B92-8E3A-E01E1F81A435}" type="datetimeFigureOut">
              <a:rPr lang="fr-FR" smtClean="0"/>
              <a:t>23/05/2022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83A7-3998-460F-BEA3-C4E5D41F4D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547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84F-0CEC-4B92-8E3A-E01E1F81A435}" type="datetimeFigureOut">
              <a:rPr lang="fr-FR" smtClean="0"/>
              <a:t>23/05/2022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83A7-3998-460F-BEA3-C4E5D41F4D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6039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84F-0CEC-4B92-8E3A-E01E1F81A435}" type="datetimeFigureOut">
              <a:rPr lang="fr-FR" smtClean="0"/>
              <a:t>23/05/2022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83A7-3998-460F-BEA3-C4E5D41F4D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5493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84F-0CEC-4B92-8E3A-E01E1F81A435}" type="datetimeFigureOut">
              <a:rPr lang="fr-FR" smtClean="0"/>
              <a:t>23/05/2022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83A7-3998-460F-BEA3-C4E5D41F4D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329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84F-0CEC-4B92-8E3A-E01E1F81A435}" type="datetimeFigureOut">
              <a:rPr lang="fr-FR" smtClean="0"/>
              <a:t>23/05/2022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83A7-3998-460F-BEA3-C4E5D41F4D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0261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84F-0CEC-4B92-8E3A-E01E1F81A435}" type="datetimeFigureOut">
              <a:rPr lang="fr-FR" smtClean="0"/>
              <a:t>23/05/2022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83A7-3998-460F-BEA3-C4E5D41F4D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58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84F-0CEC-4B92-8E3A-E01E1F81A435}" type="datetimeFigureOut">
              <a:rPr lang="fr-FR" smtClean="0"/>
              <a:t>23/05/2022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83A7-3998-460F-BEA3-C4E5D41F4D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915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984F-0CEC-4B92-8E3A-E01E1F81A435}" type="datetimeFigureOut">
              <a:rPr lang="fr-FR" smtClean="0"/>
              <a:t>23/05/2022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F83A7-3998-460F-BEA3-C4E5D41F4D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061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43E5F17-8104-5C97-5200-5B344E86EB22}"/>
              </a:ext>
            </a:extLst>
          </p:cNvPr>
          <p:cNvSpPr/>
          <p:nvPr/>
        </p:nvSpPr>
        <p:spPr>
          <a:xfrm>
            <a:off x="111211" y="2484198"/>
            <a:ext cx="11969578" cy="2471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BE55508-873A-4684-1D19-7F7CD0F2BDF2}"/>
              </a:ext>
            </a:extLst>
          </p:cNvPr>
          <p:cNvCxnSpPr>
            <a:stCxn id="4" idx="0"/>
            <a:endCxn id="4" idx="2"/>
          </p:cNvCxnSpPr>
          <p:nvPr/>
        </p:nvCxnSpPr>
        <p:spPr>
          <a:xfrm>
            <a:off x="6096000" y="2484198"/>
            <a:ext cx="0" cy="2471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F058E0A0-9B13-B1D1-B9A0-9831887E0E59}"/>
              </a:ext>
            </a:extLst>
          </p:cNvPr>
          <p:cNvCxnSpPr/>
          <p:nvPr/>
        </p:nvCxnSpPr>
        <p:spPr>
          <a:xfrm>
            <a:off x="8126634" y="2506244"/>
            <a:ext cx="0" cy="2471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AF59D72-A4C5-BDE4-E6AF-80D39FFF843D}"/>
              </a:ext>
            </a:extLst>
          </p:cNvPr>
          <p:cNvCxnSpPr/>
          <p:nvPr/>
        </p:nvCxnSpPr>
        <p:spPr>
          <a:xfrm>
            <a:off x="10219051" y="2498005"/>
            <a:ext cx="0" cy="2471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08D6076B-E973-30C5-0E83-BF698AA7CE84}"/>
              </a:ext>
            </a:extLst>
          </p:cNvPr>
          <p:cNvCxnSpPr/>
          <p:nvPr/>
        </p:nvCxnSpPr>
        <p:spPr>
          <a:xfrm>
            <a:off x="4003581" y="2498003"/>
            <a:ext cx="0" cy="2471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4F2CC320-6B30-F699-09E1-BD261B724C56}"/>
              </a:ext>
            </a:extLst>
          </p:cNvPr>
          <p:cNvCxnSpPr/>
          <p:nvPr/>
        </p:nvCxnSpPr>
        <p:spPr>
          <a:xfrm>
            <a:off x="1972950" y="2506237"/>
            <a:ext cx="0" cy="2471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44FCB189-AFDE-376A-C28A-1D2B1B139C73}"/>
              </a:ext>
            </a:extLst>
          </p:cNvPr>
          <p:cNvSpPr txBox="1"/>
          <p:nvPr/>
        </p:nvSpPr>
        <p:spPr>
          <a:xfrm>
            <a:off x="140041" y="2488308"/>
            <a:ext cx="18452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Day 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01A1DA3-5E0C-9001-C892-E18A22E75DEC}"/>
              </a:ext>
            </a:extLst>
          </p:cNvPr>
          <p:cNvSpPr txBox="1"/>
          <p:nvPr/>
        </p:nvSpPr>
        <p:spPr>
          <a:xfrm>
            <a:off x="1985322" y="2492424"/>
            <a:ext cx="16599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Day 2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088BB1D-F668-DC6E-CD69-F59DBD6DD3C7}"/>
              </a:ext>
            </a:extLst>
          </p:cNvPr>
          <p:cNvSpPr txBox="1"/>
          <p:nvPr/>
        </p:nvSpPr>
        <p:spPr>
          <a:xfrm>
            <a:off x="4036553" y="2480067"/>
            <a:ext cx="2055333" cy="265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Day 3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498E479-689B-708E-B2B4-D2CCB502D91C}"/>
              </a:ext>
            </a:extLst>
          </p:cNvPr>
          <p:cNvSpPr txBox="1"/>
          <p:nvPr/>
        </p:nvSpPr>
        <p:spPr>
          <a:xfrm>
            <a:off x="6116617" y="2471826"/>
            <a:ext cx="20264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Day 4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02BE369-821D-23A3-514C-A36942EB0ADE}"/>
              </a:ext>
            </a:extLst>
          </p:cNvPr>
          <p:cNvSpPr txBox="1"/>
          <p:nvPr/>
        </p:nvSpPr>
        <p:spPr>
          <a:xfrm>
            <a:off x="8176077" y="2492424"/>
            <a:ext cx="2051225" cy="26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Day 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04C6B8E-4E8B-8DE4-05F3-F10EF24C5C35}"/>
              </a:ext>
            </a:extLst>
          </p:cNvPr>
          <p:cNvSpPr txBox="1"/>
          <p:nvPr/>
        </p:nvSpPr>
        <p:spPr>
          <a:xfrm>
            <a:off x="10243783" y="2484182"/>
            <a:ext cx="1837003" cy="2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Day 6</a:t>
            </a:r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AE9E7C87-42A7-73AD-7E97-586263868CF5}"/>
              </a:ext>
            </a:extLst>
          </p:cNvPr>
          <p:cNvCxnSpPr>
            <a:cxnSpLocks/>
          </p:cNvCxnSpPr>
          <p:nvPr/>
        </p:nvCxnSpPr>
        <p:spPr>
          <a:xfrm>
            <a:off x="939113" y="2348273"/>
            <a:ext cx="0" cy="568411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C87DD32B-F0DE-2FC7-CCB4-3C37E7B805A4}"/>
              </a:ext>
            </a:extLst>
          </p:cNvPr>
          <p:cNvCxnSpPr>
            <a:cxnSpLocks/>
          </p:cNvCxnSpPr>
          <p:nvPr/>
        </p:nvCxnSpPr>
        <p:spPr>
          <a:xfrm>
            <a:off x="2858528" y="2340032"/>
            <a:ext cx="0" cy="568411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DC54946B-6D2D-2B82-E7B7-A22F98740932}"/>
              </a:ext>
            </a:extLst>
          </p:cNvPr>
          <p:cNvCxnSpPr>
            <a:cxnSpLocks/>
          </p:cNvCxnSpPr>
          <p:nvPr/>
        </p:nvCxnSpPr>
        <p:spPr>
          <a:xfrm>
            <a:off x="4926227" y="2331791"/>
            <a:ext cx="0" cy="568411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5AE987DB-18C2-A57D-9210-FCEEB1B4DF53}"/>
              </a:ext>
            </a:extLst>
          </p:cNvPr>
          <p:cNvCxnSpPr>
            <a:cxnSpLocks/>
          </p:cNvCxnSpPr>
          <p:nvPr/>
        </p:nvCxnSpPr>
        <p:spPr>
          <a:xfrm>
            <a:off x="6993927" y="2348273"/>
            <a:ext cx="0" cy="568411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0951BF2E-D8FB-5C87-E916-19FA11764BFC}"/>
              </a:ext>
            </a:extLst>
          </p:cNvPr>
          <p:cNvCxnSpPr>
            <a:cxnSpLocks/>
          </p:cNvCxnSpPr>
          <p:nvPr/>
        </p:nvCxnSpPr>
        <p:spPr>
          <a:xfrm>
            <a:off x="9061629" y="2364737"/>
            <a:ext cx="0" cy="568411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14D4F7C4-A070-075B-95C8-B95895DBA330}"/>
              </a:ext>
            </a:extLst>
          </p:cNvPr>
          <p:cNvCxnSpPr>
            <a:cxnSpLocks/>
          </p:cNvCxnSpPr>
          <p:nvPr/>
        </p:nvCxnSpPr>
        <p:spPr>
          <a:xfrm>
            <a:off x="11042831" y="2356496"/>
            <a:ext cx="0" cy="568411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F0F92A5B-DA33-30DF-460F-F50BC3242584}"/>
              </a:ext>
            </a:extLst>
          </p:cNvPr>
          <p:cNvSpPr txBox="1"/>
          <p:nvPr/>
        </p:nvSpPr>
        <p:spPr>
          <a:xfrm>
            <a:off x="679619" y="2014641"/>
            <a:ext cx="7166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11 A.M.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B54E3DD1-8D8C-9BD2-8531-0F72754E1E0A}"/>
              </a:ext>
            </a:extLst>
          </p:cNvPr>
          <p:cNvSpPr txBox="1"/>
          <p:nvPr/>
        </p:nvSpPr>
        <p:spPr>
          <a:xfrm>
            <a:off x="2574324" y="2018757"/>
            <a:ext cx="7166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11 A.M.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1CB3F5F-9755-B924-6447-0B34FF63FEDD}"/>
              </a:ext>
            </a:extLst>
          </p:cNvPr>
          <p:cNvSpPr txBox="1"/>
          <p:nvPr/>
        </p:nvSpPr>
        <p:spPr>
          <a:xfrm>
            <a:off x="4666745" y="2010516"/>
            <a:ext cx="7166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11 A.M.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31C8126B-C367-5092-5300-83FD6F97EEF4}"/>
              </a:ext>
            </a:extLst>
          </p:cNvPr>
          <p:cNvSpPr txBox="1"/>
          <p:nvPr/>
        </p:nvSpPr>
        <p:spPr>
          <a:xfrm>
            <a:off x="6734444" y="2002275"/>
            <a:ext cx="7166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11 A.M.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0AC2190D-6024-61FE-2985-713A1B9CE688}"/>
              </a:ext>
            </a:extLst>
          </p:cNvPr>
          <p:cNvSpPr txBox="1"/>
          <p:nvPr/>
        </p:nvSpPr>
        <p:spPr>
          <a:xfrm>
            <a:off x="8777436" y="1994034"/>
            <a:ext cx="7166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11 A.M.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F12DBAF-EAD7-1D6C-2165-93E7F03D581F}"/>
              </a:ext>
            </a:extLst>
          </p:cNvPr>
          <p:cNvSpPr txBox="1"/>
          <p:nvPr/>
        </p:nvSpPr>
        <p:spPr>
          <a:xfrm>
            <a:off x="10783354" y="1998150"/>
            <a:ext cx="7166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11 A.M.</a:t>
            </a:r>
          </a:p>
        </p:txBody>
      </p:sp>
      <p:sp>
        <p:nvSpPr>
          <p:cNvPr id="37" name="Accolade ouvrante 36">
            <a:extLst>
              <a:ext uri="{FF2B5EF4-FFF2-40B4-BE49-F238E27FC236}">
                <a16:creationId xmlns:a16="http://schemas.microsoft.com/office/drawing/2014/main" id="{C62FDD39-AC15-AB73-7102-65299AEC6EFD}"/>
              </a:ext>
            </a:extLst>
          </p:cNvPr>
          <p:cNvSpPr/>
          <p:nvPr/>
        </p:nvSpPr>
        <p:spPr>
          <a:xfrm rot="5400000">
            <a:off x="1846220" y="948122"/>
            <a:ext cx="129917" cy="1919416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5AA4C777-256F-1E40-5AE2-B3D39DB8DDE8}"/>
              </a:ext>
            </a:extLst>
          </p:cNvPr>
          <p:cNvSpPr txBox="1"/>
          <p:nvPr/>
        </p:nvSpPr>
        <p:spPr>
          <a:xfrm>
            <a:off x="1050327" y="1507576"/>
            <a:ext cx="184527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Decision to start PP</a:t>
            </a:r>
          </a:p>
        </p:txBody>
      </p:sp>
      <p:sp>
        <p:nvSpPr>
          <p:cNvPr id="39" name="Rectangle : coins arrondis 38">
            <a:extLst>
              <a:ext uri="{FF2B5EF4-FFF2-40B4-BE49-F238E27FC236}">
                <a16:creationId xmlns:a16="http://schemas.microsoft.com/office/drawing/2014/main" id="{735EC6A4-66A2-9414-09E6-2A36CED5EA9B}"/>
              </a:ext>
            </a:extLst>
          </p:cNvPr>
          <p:cNvSpPr/>
          <p:nvPr/>
        </p:nvSpPr>
        <p:spPr>
          <a:xfrm>
            <a:off x="1396310" y="4788863"/>
            <a:ext cx="3529917" cy="43243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26BAEA5F-8CE1-1130-4FFE-949320D77D10}"/>
              </a:ext>
            </a:extLst>
          </p:cNvPr>
          <p:cNvSpPr txBox="1"/>
          <p:nvPr/>
        </p:nvSpPr>
        <p:spPr>
          <a:xfrm>
            <a:off x="2574324" y="4857943"/>
            <a:ext cx="184527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1</a:t>
            </a:r>
            <a:r>
              <a:rPr lang="en-US" sz="1500" baseline="30000" dirty="0"/>
              <a:t>st</a:t>
            </a:r>
            <a:r>
              <a:rPr lang="en-US" sz="1500" dirty="0"/>
              <a:t> PP session</a:t>
            </a:r>
          </a:p>
        </p:txBody>
      </p: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07B1AF03-B802-8E37-4176-4507B084950F}"/>
              </a:ext>
            </a:extLst>
          </p:cNvPr>
          <p:cNvCxnSpPr>
            <a:cxnSpLocks/>
          </p:cNvCxnSpPr>
          <p:nvPr/>
        </p:nvCxnSpPr>
        <p:spPr>
          <a:xfrm>
            <a:off x="4926227" y="4516862"/>
            <a:ext cx="4116" cy="1006132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Image 44">
            <a:extLst>
              <a:ext uri="{FF2B5EF4-FFF2-40B4-BE49-F238E27FC236}">
                <a16:creationId xmlns:a16="http://schemas.microsoft.com/office/drawing/2014/main" id="{282E7675-BE85-70FF-E0FC-E086B0F39C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2066349" y="5256656"/>
            <a:ext cx="2353249" cy="854184"/>
          </a:xfrm>
          <a:prstGeom prst="rect">
            <a:avLst/>
          </a:prstGeom>
        </p:spPr>
      </p:pic>
      <p:pic>
        <p:nvPicPr>
          <p:cNvPr id="47" name="Image 46" descr="Une image contenant texte&#10;&#10;Description générée automatiquement">
            <a:extLst>
              <a:ext uri="{FF2B5EF4-FFF2-40B4-BE49-F238E27FC236}">
                <a16:creationId xmlns:a16="http://schemas.microsoft.com/office/drawing/2014/main" id="{6CBEA415-CD67-37FB-1404-85B5D229A51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762"/>
          <a:stretch/>
        </p:blipFill>
        <p:spPr>
          <a:xfrm>
            <a:off x="1336" y="3863943"/>
            <a:ext cx="937777" cy="2297098"/>
          </a:xfrm>
          <a:prstGeom prst="rect">
            <a:avLst/>
          </a:prstGeom>
        </p:spPr>
      </p:pic>
      <p:sp>
        <p:nvSpPr>
          <p:cNvPr id="48" name="Flèche courbée vers la droite 47">
            <a:extLst>
              <a:ext uri="{FF2B5EF4-FFF2-40B4-BE49-F238E27FC236}">
                <a16:creationId xmlns:a16="http://schemas.microsoft.com/office/drawing/2014/main" id="{FA10EAE5-422C-3F1A-9E9C-0CAE98710964}"/>
              </a:ext>
            </a:extLst>
          </p:cNvPr>
          <p:cNvSpPr/>
          <p:nvPr/>
        </p:nvSpPr>
        <p:spPr>
          <a:xfrm rot="16200000">
            <a:off x="1426257" y="5422119"/>
            <a:ext cx="323166" cy="169286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Rectangle : coins arrondis 48">
            <a:extLst>
              <a:ext uri="{FF2B5EF4-FFF2-40B4-BE49-F238E27FC236}">
                <a16:creationId xmlns:a16="http://schemas.microsoft.com/office/drawing/2014/main" id="{0302A49D-9C4B-92CB-2712-9D06AB00861B}"/>
              </a:ext>
            </a:extLst>
          </p:cNvPr>
          <p:cNvSpPr/>
          <p:nvPr/>
        </p:nvSpPr>
        <p:spPr>
          <a:xfrm>
            <a:off x="7064207" y="5475997"/>
            <a:ext cx="4032413" cy="43243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B9237AFC-82E3-E119-8263-093C3D3602E1}"/>
              </a:ext>
            </a:extLst>
          </p:cNvPr>
          <p:cNvSpPr txBox="1"/>
          <p:nvPr/>
        </p:nvSpPr>
        <p:spPr>
          <a:xfrm>
            <a:off x="8563499" y="5519319"/>
            <a:ext cx="135098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2</a:t>
            </a:r>
            <a:r>
              <a:rPr lang="en-US" sz="1500" baseline="30000" dirty="0"/>
              <a:t>nd</a:t>
            </a:r>
            <a:r>
              <a:rPr lang="en-US" sz="1500" dirty="0"/>
              <a:t> PP session</a:t>
            </a:r>
          </a:p>
        </p:txBody>
      </p:sp>
      <p:cxnSp>
        <p:nvCxnSpPr>
          <p:cNvPr id="51" name="Connecteur droit avec flèche 50">
            <a:extLst>
              <a:ext uri="{FF2B5EF4-FFF2-40B4-BE49-F238E27FC236}">
                <a16:creationId xmlns:a16="http://schemas.microsoft.com/office/drawing/2014/main" id="{228519F9-D57E-F92B-FD7E-9889C17967BB}"/>
              </a:ext>
            </a:extLst>
          </p:cNvPr>
          <p:cNvCxnSpPr>
            <a:cxnSpLocks/>
          </p:cNvCxnSpPr>
          <p:nvPr/>
        </p:nvCxnSpPr>
        <p:spPr>
          <a:xfrm>
            <a:off x="11100754" y="5174204"/>
            <a:ext cx="4116" cy="1006132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 : coins arrondis 51">
            <a:extLst>
              <a:ext uri="{FF2B5EF4-FFF2-40B4-BE49-F238E27FC236}">
                <a16:creationId xmlns:a16="http://schemas.microsoft.com/office/drawing/2014/main" id="{5681D952-CDB8-E869-8BDC-1405BB53DDFE}"/>
              </a:ext>
            </a:extLst>
          </p:cNvPr>
          <p:cNvSpPr/>
          <p:nvPr/>
        </p:nvSpPr>
        <p:spPr>
          <a:xfrm>
            <a:off x="5815929" y="3536703"/>
            <a:ext cx="3245700" cy="43243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0DAAE2E4-2567-411B-712C-E6FB63E8CE80}"/>
              </a:ext>
            </a:extLst>
          </p:cNvPr>
          <p:cNvSpPr txBox="1"/>
          <p:nvPr/>
        </p:nvSpPr>
        <p:spPr>
          <a:xfrm>
            <a:off x="6833302" y="3580025"/>
            <a:ext cx="184527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2</a:t>
            </a:r>
            <a:r>
              <a:rPr lang="en-US" sz="1500" baseline="30000" dirty="0"/>
              <a:t>nd</a:t>
            </a:r>
            <a:r>
              <a:rPr lang="en-US" sz="1500" dirty="0"/>
              <a:t> PP session</a:t>
            </a:r>
          </a:p>
        </p:txBody>
      </p: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A7C7AF85-15FA-B952-31CD-1B961C8E258D}"/>
              </a:ext>
            </a:extLst>
          </p:cNvPr>
          <p:cNvCxnSpPr>
            <a:cxnSpLocks/>
          </p:cNvCxnSpPr>
          <p:nvPr/>
        </p:nvCxnSpPr>
        <p:spPr>
          <a:xfrm>
            <a:off x="9061627" y="3285453"/>
            <a:ext cx="4116" cy="1006132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C6443C73-4CA3-9512-F5D0-92E0471B7099}"/>
              </a:ext>
            </a:extLst>
          </p:cNvPr>
          <p:cNvSpPr txBox="1"/>
          <p:nvPr/>
        </p:nvSpPr>
        <p:spPr>
          <a:xfrm>
            <a:off x="5811779" y="4058378"/>
            <a:ext cx="151829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P/F </a:t>
            </a:r>
            <a:r>
              <a:rPr lang="fr-FR" sz="1100" dirty="0" err="1"/>
              <a:t>deterioration</a:t>
            </a:r>
            <a:r>
              <a:rPr lang="fr-FR" sz="1100" dirty="0"/>
              <a:t>, </a:t>
            </a:r>
            <a:r>
              <a:rPr lang="fr-FR" sz="1100" dirty="0" err="1"/>
              <a:t>decision</a:t>
            </a:r>
            <a:r>
              <a:rPr lang="fr-FR" sz="1100" dirty="0"/>
              <a:t> to </a:t>
            </a:r>
            <a:r>
              <a:rPr lang="fr-FR" sz="1100" dirty="0" err="1"/>
              <a:t>resume</a:t>
            </a:r>
            <a:r>
              <a:rPr lang="fr-FR" sz="1100" dirty="0"/>
              <a:t> PP </a:t>
            </a:r>
            <a:r>
              <a:rPr lang="fr-FR" sz="1100" dirty="0" err="1"/>
              <a:t>before</a:t>
            </a:r>
            <a:r>
              <a:rPr lang="fr-FR" sz="1100" dirty="0"/>
              <a:t> 11 AM the </a:t>
            </a:r>
            <a:r>
              <a:rPr lang="fr-FR" sz="1100" dirty="0" err="1"/>
              <a:t>next</a:t>
            </a:r>
            <a:r>
              <a:rPr lang="fr-FR" sz="1100" dirty="0"/>
              <a:t> </a:t>
            </a:r>
            <a:r>
              <a:rPr lang="fr-FR" sz="1100" dirty="0" err="1"/>
              <a:t>morning</a:t>
            </a:r>
            <a:endParaRPr lang="fr-FR" sz="1100" dirty="0"/>
          </a:p>
          <a:p>
            <a:endParaRPr lang="en-US" sz="1100" dirty="0"/>
          </a:p>
        </p:txBody>
      </p:sp>
      <p:sp>
        <p:nvSpPr>
          <p:cNvPr id="59" name="Flèche vers le bas 58">
            <a:extLst>
              <a:ext uri="{FF2B5EF4-FFF2-40B4-BE49-F238E27FC236}">
                <a16:creationId xmlns:a16="http://schemas.microsoft.com/office/drawing/2014/main" id="{CDCCEB89-9507-D628-C641-E7BD5A4A5AC0}"/>
              </a:ext>
            </a:extLst>
          </p:cNvPr>
          <p:cNvSpPr/>
          <p:nvPr/>
        </p:nvSpPr>
        <p:spPr>
          <a:xfrm rot="12969349" flipH="1">
            <a:off x="5302649" y="3881791"/>
            <a:ext cx="136824" cy="11123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lèche vers le bas 59">
            <a:extLst>
              <a:ext uri="{FF2B5EF4-FFF2-40B4-BE49-F238E27FC236}">
                <a16:creationId xmlns:a16="http://schemas.microsoft.com/office/drawing/2014/main" id="{918B44C7-47EB-BC34-5113-0C79F54BB956}"/>
              </a:ext>
            </a:extLst>
          </p:cNvPr>
          <p:cNvSpPr/>
          <p:nvPr/>
        </p:nvSpPr>
        <p:spPr>
          <a:xfrm rot="16200000" flipH="1">
            <a:off x="5897688" y="4674512"/>
            <a:ext cx="109242" cy="204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63CE1810-0CCF-97A7-8AE4-A24965EE42F7}"/>
              </a:ext>
            </a:extLst>
          </p:cNvPr>
          <p:cNvSpPr txBox="1"/>
          <p:nvPr/>
        </p:nvSpPr>
        <p:spPr>
          <a:xfrm>
            <a:off x="4876780" y="5854229"/>
            <a:ext cx="204298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No P/F </a:t>
            </a:r>
            <a:r>
              <a:rPr lang="fr-FR" sz="1100" dirty="0" err="1"/>
              <a:t>deterioration</a:t>
            </a:r>
            <a:r>
              <a:rPr lang="fr-FR" sz="1100" dirty="0"/>
              <a:t> and persistance of </a:t>
            </a:r>
            <a:r>
              <a:rPr lang="fr-FR" sz="1100" dirty="0" err="1"/>
              <a:t>prone</a:t>
            </a:r>
            <a:r>
              <a:rPr lang="fr-FR" sz="1100" dirty="0"/>
              <a:t> indication:</a:t>
            </a:r>
          </a:p>
          <a:p>
            <a:r>
              <a:rPr lang="fr-FR" sz="1100" dirty="0"/>
              <a:t>PP sessions are </a:t>
            </a:r>
            <a:r>
              <a:rPr lang="fr-FR" sz="1100" dirty="0" err="1"/>
              <a:t>spaced</a:t>
            </a:r>
            <a:r>
              <a:rPr lang="fr-FR" sz="1100" dirty="0"/>
              <a:t> 24 </a:t>
            </a:r>
            <a:r>
              <a:rPr lang="fr-FR" sz="1100" dirty="0" err="1"/>
              <a:t>hours</a:t>
            </a:r>
            <a:r>
              <a:rPr lang="fr-FR" sz="1100" dirty="0"/>
              <a:t> </a:t>
            </a:r>
            <a:r>
              <a:rPr lang="fr-FR" sz="1100" dirty="0" err="1"/>
              <a:t>apart</a:t>
            </a:r>
            <a:endParaRPr lang="fr-FR" sz="1100" dirty="0"/>
          </a:p>
          <a:p>
            <a:endParaRPr lang="en-US" sz="1100" dirty="0"/>
          </a:p>
        </p:txBody>
      </p:sp>
      <p:sp>
        <p:nvSpPr>
          <p:cNvPr id="62" name="Rectangle : coins arrondis 61">
            <a:extLst>
              <a:ext uri="{FF2B5EF4-FFF2-40B4-BE49-F238E27FC236}">
                <a16:creationId xmlns:a16="http://schemas.microsoft.com/office/drawing/2014/main" id="{E9626585-43B5-029E-61E1-A538562F26F4}"/>
              </a:ext>
            </a:extLst>
          </p:cNvPr>
          <p:cNvSpPr/>
          <p:nvPr/>
        </p:nvSpPr>
        <p:spPr>
          <a:xfrm>
            <a:off x="1573424" y="949291"/>
            <a:ext cx="1276865" cy="43243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FB18857D-95E1-A5A1-BEDA-D318CF5EF2CB}"/>
              </a:ext>
            </a:extLst>
          </p:cNvPr>
          <p:cNvSpPr txBox="1"/>
          <p:nvPr/>
        </p:nvSpPr>
        <p:spPr>
          <a:xfrm>
            <a:off x="1559012" y="980963"/>
            <a:ext cx="13201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1</a:t>
            </a:r>
            <a:r>
              <a:rPr lang="en-US" sz="1500" baseline="30000" dirty="0"/>
              <a:t>st</a:t>
            </a:r>
            <a:r>
              <a:rPr lang="en-US" sz="1500" dirty="0"/>
              <a:t> PP session</a:t>
            </a:r>
          </a:p>
        </p:txBody>
      </p:sp>
      <p:sp>
        <p:nvSpPr>
          <p:cNvPr id="64" name="Rectangle : coins arrondis 63">
            <a:extLst>
              <a:ext uri="{FF2B5EF4-FFF2-40B4-BE49-F238E27FC236}">
                <a16:creationId xmlns:a16="http://schemas.microsoft.com/office/drawing/2014/main" id="{1042898C-D2B2-61DC-9959-0E2FC2406458}"/>
              </a:ext>
            </a:extLst>
          </p:cNvPr>
          <p:cNvSpPr/>
          <p:nvPr/>
        </p:nvSpPr>
        <p:spPr>
          <a:xfrm>
            <a:off x="3534047" y="961769"/>
            <a:ext cx="1276865" cy="43243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 : coins arrondis 70">
            <a:extLst>
              <a:ext uri="{FF2B5EF4-FFF2-40B4-BE49-F238E27FC236}">
                <a16:creationId xmlns:a16="http://schemas.microsoft.com/office/drawing/2014/main" id="{4C6B06EB-8A70-CB3E-F63F-F2CE266D3BAA}"/>
              </a:ext>
            </a:extLst>
          </p:cNvPr>
          <p:cNvSpPr/>
          <p:nvPr/>
        </p:nvSpPr>
        <p:spPr>
          <a:xfrm>
            <a:off x="5416402" y="965885"/>
            <a:ext cx="1276865" cy="43243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 : coins arrondis 72">
            <a:extLst>
              <a:ext uri="{FF2B5EF4-FFF2-40B4-BE49-F238E27FC236}">
                <a16:creationId xmlns:a16="http://schemas.microsoft.com/office/drawing/2014/main" id="{90F868E3-133A-0806-43C4-9F4600CDB5D1}"/>
              </a:ext>
            </a:extLst>
          </p:cNvPr>
          <p:cNvSpPr/>
          <p:nvPr/>
        </p:nvSpPr>
        <p:spPr>
          <a:xfrm>
            <a:off x="7397606" y="970001"/>
            <a:ext cx="1276865" cy="43243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 : coins arrondis 74">
            <a:extLst>
              <a:ext uri="{FF2B5EF4-FFF2-40B4-BE49-F238E27FC236}">
                <a16:creationId xmlns:a16="http://schemas.microsoft.com/office/drawing/2014/main" id="{5C3C6F64-0CBF-3C72-A1E3-A51BA2FE716D}"/>
              </a:ext>
            </a:extLst>
          </p:cNvPr>
          <p:cNvSpPr/>
          <p:nvPr/>
        </p:nvSpPr>
        <p:spPr>
          <a:xfrm>
            <a:off x="9329382" y="974117"/>
            <a:ext cx="1276865" cy="43243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05D0A075-0E7C-F3F7-D20D-F27A92CE647B}"/>
              </a:ext>
            </a:extLst>
          </p:cNvPr>
          <p:cNvSpPr txBox="1"/>
          <p:nvPr/>
        </p:nvSpPr>
        <p:spPr>
          <a:xfrm>
            <a:off x="3564941" y="997436"/>
            <a:ext cx="13201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2</a:t>
            </a:r>
            <a:r>
              <a:rPr lang="en-US" sz="1500" baseline="30000" dirty="0"/>
              <a:t>nd</a:t>
            </a:r>
            <a:r>
              <a:rPr lang="en-US" sz="1500" dirty="0"/>
              <a:t> PP session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D115141C-B064-6D58-ACF1-E1F5771E0A49}"/>
              </a:ext>
            </a:extLst>
          </p:cNvPr>
          <p:cNvSpPr txBox="1"/>
          <p:nvPr/>
        </p:nvSpPr>
        <p:spPr>
          <a:xfrm>
            <a:off x="5422579" y="1001553"/>
            <a:ext cx="13201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3</a:t>
            </a:r>
            <a:r>
              <a:rPr lang="en-US" sz="1500" baseline="30000" dirty="0"/>
              <a:t>rd</a:t>
            </a:r>
            <a:r>
              <a:rPr lang="en-US" sz="1500" dirty="0"/>
              <a:t> PP session</a:t>
            </a: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43A7BF4E-B837-F057-8C88-5BB073D24E3F}"/>
              </a:ext>
            </a:extLst>
          </p:cNvPr>
          <p:cNvSpPr txBox="1"/>
          <p:nvPr/>
        </p:nvSpPr>
        <p:spPr>
          <a:xfrm>
            <a:off x="7416142" y="1005670"/>
            <a:ext cx="13201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4</a:t>
            </a:r>
            <a:r>
              <a:rPr lang="en-US" sz="1500" baseline="30000" dirty="0"/>
              <a:t>th</a:t>
            </a:r>
            <a:r>
              <a:rPr lang="en-US" sz="1500" dirty="0"/>
              <a:t> PP session</a:t>
            </a:r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5F0F0C74-9045-0352-2E9C-091852F5BD98}"/>
              </a:ext>
            </a:extLst>
          </p:cNvPr>
          <p:cNvSpPr txBox="1"/>
          <p:nvPr/>
        </p:nvSpPr>
        <p:spPr>
          <a:xfrm>
            <a:off x="9335564" y="1009786"/>
            <a:ext cx="13201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5</a:t>
            </a:r>
            <a:r>
              <a:rPr lang="en-US" sz="1500" baseline="30000" dirty="0"/>
              <a:t>th</a:t>
            </a:r>
            <a:r>
              <a:rPr lang="en-US" sz="1500" dirty="0"/>
              <a:t> PP session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CB4AEC63-B646-A8CE-8528-BE9E313B4C92}"/>
              </a:ext>
            </a:extLst>
          </p:cNvPr>
          <p:cNvSpPr txBox="1"/>
          <p:nvPr/>
        </p:nvSpPr>
        <p:spPr>
          <a:xfrm>
            <a:off x="111211" y="111211"/>
            <a:ext cx="41271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Classical 16 hours PP / 8 hours SP scheme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C10719BD-5235-DC7B-657D-5E990FCE8E74}"/>
              </a:ext>
            </a:extLst>
          </p:cNvPr>
          <p:cNvSpPr txBox="1"/>
          <p:nvPr/>
        </p:nvSpPr>
        <p:spPr>
          <a:xfrm>
            <a:off x="115327" y="3288740"/>
            <a:ext cx="455141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Alternative: 48 hours PP / 24 hours SP scheme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91A792D-FD34-4911-66B6-764B9ADCA4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78" y="4152253"/>
            <a:ext cx="600669" cy="58695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FE94EF2-D904-89E0-EC87-0817D1906CB6}"/>
              </a:ext>
            </a:extLst>
          </p:cNvPr>
          <p:cNvSpPr/>
          <p:nvPr/>
        </p:nvSpPr>
        <p:spPr>
          <a:xfrm>
            <a:off x="1937090" y="4262548"/>
            <a:ext cx="29851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absence of a life-</a:t>
            </a:r>
            <a:r>
              <a:rPr lang="fr-FR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threatening</a:t>
            </a:r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hypoxemia</a:t>
            </a:r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r>
              <a:rPr lang="fr-FR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PP </a:t>
            </a:r>
            <a:r>
              <a:rPr lang="fr-FR" sz="11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1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alw</a:t>
            </a:r>
            <a:r>
              <a:rPr lang="fr-FR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ays</a:t>
            </a:r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initiated</a:t>
            </a:r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during</a:t>
            </a:r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</a:t>
            </a:r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-time</a:t>
            </a:r>
            <a:endParaRPr lang="fr-FR" sz="11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8476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137</Words>
  <Application>Microsoft Macintosh PowerPoint</Application>
  <PresentationFormat>Grand écran</PresentationFormat>
  <Paragraphs>29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APHP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RICARD Jean-Damien</dc:creator>
  <cp:lastModifiedBy>Thais WALTER</cp:lastModifiedBy>
  <cp:revision>44</cp:revision>
  <dcterms:created xsi:type="dcterms:W3CDTF">2022-05-12T10:14:37Z</dcterms:created>
  <dcterms:modified xsi:type="dcterms:W3CDTF">2022-05-23T08:47:07Z</dcterms:modified>
</cp:coreProperties>
</file>