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9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B7C2FD-FB21-422D-812C-784762BE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0E1C051-A3BD-4862-AF4D-0A7D2C920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2A6C65-696C-45A0-8025-37F4ED680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871DCF-A69F-42EC-80B3-14E1BD354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348836-3522-4BB9-8002-09B033482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910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CCB7BB-514C-4D2E-B974-ED3BB1072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49F29F-F0D8-4C8C-B8E8-58979A160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D14D44-BA2E-4492-A1EB-09A08D29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8D01AF-A149-417E-A670-AADA6C92C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738045-B7CE-4C14-B7D5-E69875A3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568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AB97943-0B63-4811-9B30-61E7F6621E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8D4B40-3F4C-494E-98F6-7500E589F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9766B9-2100-44AE-85DA-1413C6E9E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4388CD-670F-4931-BED3-C89760B4B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3855B6-4DC2-4DA5-A791-FDE1760E9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41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CC63C5-A91E-42A1-B74A-29863474D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D55ABF-0F1C-48AF-A396-070684F5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20AE1A-A731-4091-8DEA-B07B162C2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5F9BC6-2723-4344-A4DB-BD4E248E9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7EC2C5-16DA-465A-97C0-76DA2551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384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BAE9B-C616-4305-8357-E5F26236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8210261-54F5-403B-BFCD-8A4D36AAD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C0E7B6-629D-48E2-8733-FF9027106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91299B-00AC-41A0-A6AB-A99FD0222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BBAE24-BFEB-4D45-B43D-A2B6FBE9B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120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2E3BB7-7A5E-4745-9D7A-0DB5E973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175078-9E9D-47A0-B29A-B5B62EA92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82FDBB-5703-4D85-B38B-978763878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1EE058E-0AA0-452D-AE52-E3A70FCB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DC057D6-C6C5-447D-A62C-4CE1AF9E1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607E3B9-FD7E-42FB-9FE9-94B3DA72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60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554464-E724-4842-8812-2684E4B80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E1E6A74-AFF1-49FD-9186-0E95DAD91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D63190-61BA-4D5A-9D7B-F7CBFF59E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B1D2F5-6D02-4AF7-8B51-45BD911DA8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2171F69-A01D-435D-BD40-E0285E0C5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75468DE-4774-421D-B624-58BF63C01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8D7B3EC-41DB-48FA-86AB-2C6EF4E5E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BA177FE-0B85-4E61-AB39-316858BB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79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CD15B8-EA17-4466-ABE6-1B0DB790D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FECF0F5-4F3A-44D1-89EC-DCDC47C38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6CD113D-0003-4F0A-9C11-4D0127526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F550C96-C0DA-4541-A046-09F40EE51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020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EC61953-42F9-465B-8F3F-14032EAF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97FFAAD-C514-4D42-BCEA-23532AB21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C3C536F-D1AD-4F8F-94E0-9F1059B76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621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DC971F-5904-4C73-9EFD-DFC5EAD73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363762-D46A-4BE0-8CEF-20B9B4CF2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413E2EA-8C1C-4C6C-B05D-8D66A1768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9049977-A651-4422-8097-EE3ACB056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0D278D-9ED7-4B8F-8C98-9FADDA4D6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D1CE828-48EA-4C47-BB48-0028EF999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359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9896FE-4A58-4D3B-95FE-0358A84D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7C297C7-8F2A-4FBA-83D3-DB8CF9011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99513A7-48EC-45B9-B8E0-FAADDB447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769D3F4-BA46-41D1-81FC-95E3DB719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3293962-C577-4CE8-925F-7995330B7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D3E2589-78B5-4762-B810-B24EC6ED3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895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D1C66FC-BE36-4F02-A430-2BB9387D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335F53-45E4-46DF-B1AF-9C01D6F1E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0AF04-BA2C-4DB4-BC6A-9872EFD8AB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C23A-D6B5-49CC-95A4-AE784428ED4C}" type="datetimeFigureOut">
              <a:rPr lang="it-IT" smtClean="0"/>
              <a:t>28/03/2022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2C7F3FB-2276-49AB-A69F-3AC882AF00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87A147-76E8-426C-8D1A-557C7B3AE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6D5BA-7596-4763-8532-0C292C5A62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760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27C1EBC-0D6D-4AA8-AF76-9AFD4FB11531}"/>
              </a:ext>
            </a:extLst>
          </p:cNvPr>
          <p:cNvSpPr txBox="1"/>
          <p:nvPr/>
        </p:nvSpPr>
        <p:spPr>
          <a:xfrm>
            <a:off x="904973" y="192387"/>
            <a:ext cx="10145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CANTO </a:t>
            </a:r>
            <a:r>
              <a:rPr lang="it-IT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participating</a:t>
            </a: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centers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6" name="Immagine 75">
            <a:extLst>
              <a:ext uri="{FF2B5EF4-FFF2-40B4-BE49-F238E27FC236}">
                <a16:creationId xmlns:a16="http://schemas.microsoft.com/office/drawing/2014/main" id="{2ED19918-DEBF-47AF-ABD0-72229A9AA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711" y="803978"/>
            <a:ext cx="8345774" cy="603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00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Daniele Presti</dc:creator>
  <cp:lastModifiedBy>Daniele Presti</cp:lastModifiedBy>
  <cp:revision>7</cp:revision>
  <dcterms:created xsi:type="dcterms:W3CDTF">2022-02-22T15:30:35Z</dcterms:created>
  <dcterms:modified xsi:type="dcterms:W3CDTF">2022-03-28T06:41:40Z</dcterms:modified>
</cp:coreProperties>
</file>