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6869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5616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1229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4217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6871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91641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483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0664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630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1233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5839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6DC90F-5ADF-4339-AC94-7E39E4BCD9E8}" type="datetimeFigureOut">
              <a:rPr lang="fr-FR" smtClean="0"/>
              <a:t>28/03/2022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A186A-9743-4A97-B5AD-53AD84DC9812}" type="slidenum">
              <a:rPr lang="fr-FR" smtClean="0"/>
              <a:t>‹N›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613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9551A514-9A0B-4A08-9B87-99BB8857401E}"/>
              </a:ext>
            </a:extLst>
          </p:cNvPr>
          <p:cNvSpPr txBox="1"/>
          <p:nvPr/>
        </p:nvSpPr>
        <p:spPr>
          <a:xfrm>
            <a:off x="578677" y="199934"/>
            <a:ext cx="1111213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800"/>
              </a:spcAft>
            </a:pP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Supplementary </a:t>
            </a:r>
            <a:r>
              <a:rPr lang="en-GB" sz="1400" b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Figure 2. </a:t>
            </a:r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Forest plot of factors associated with enrolment in clinical trials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Abbreviations: AUC, area under the curve; BC, breast cancer; BMI, body mass index, CoC, </a:t>
            </a:r>
            <a:r>
              <a:rPr lang="en-GB" sz="14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center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of care; HER2, human epidermal growth factor receptor 2</a:t>
            </a:r>
            <a:endParaRPr lang="it-IT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45C84D0-25D7-4914-99E0-92E6560A25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651" b="5662"/>
          <a:stretch/>
        </p:blipFill>
        <p:spPr>
          <a:xfrm>
            <a:off x="809897" y="835297"/>
            <a:ext cx="10572205" cy="582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905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49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Presentazione standard di PowerPoint</vt:lpstr>
    </vt:vector>
  </TitlesOfParts>
  <Company>Gustave Roussy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PRESTI Daniele</dc:creator>
  <cp:lastModifiedBy>Daniele Presti</cp:lastModifiedBy>
  <cp:revision>11</cp:revision>
  <dcterms:created xsi:type="dcterms:W3CDTF">2021-08-25T13:44:16Z</dcterms:created>
  <dcterms:modified xsi:type="dcterms:W3CDTF">2022-03-28T06:46:31Z</dcterms:modified>
</cp:coreProperties>
</file>