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72" r:id="rId5"/>
    <p:sldId id="271" r:id="rId6"/>
    <p:sldId id="275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Morris" initials="CM" lastIdx="2" clrIdx="0">
    <p:extLst>
      <p:ext uri="{19B8F6BF-5375-455C-9EA6-DF929625EA0E}">
        <p15:presenceInfo xmlns:p15="http://schemas.microsoft.com/office/powerpoint/2012/main" userId="cfc6cb2a22a601c3" providerId="Windows Live"/>
      </p:ext>
    </p:extLst>
  </p:cmAuthor>
  <p:cmAuthor id="2" name="Chris Morris (PHA - Staff)" initials="CM(-S" lastIdx="2" clrIdx="1">
    <p:extLst>
      <p:ext uri="{19B8F6BF-5375-455C-9EA6-DF929625EA0E}">
        <p15:presenceInfo xmlns:p15="http://schemas.microsoft.com/office/powerpoint/2012/main" userId="Chris Morris (PHA - Staff)" providerId="None"/>
      </p:ext>
    </p:extLst>
  </p:cmAuthor>
  <p:cmAuthor id="3" name="Stuart Rushworth (MED - Staff)" initials="SR(-S" lastIdx="1" clrIdx="2">
    <p:extLst>
      <p:ext uri="{19B8F6BF-5375-455C-9EA6-DF929625EA0E}">
        <p15:presenceInfo xmlns:p15="http://schemas.microsoft.com/office/powerpoint/2012/main" userId="Stuart Rushworth (MED - Staff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D8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7056F5-1014-4CFD-80D2-47F02E98E0D3}" v="2" dt="2022-02-25T13:42:45.0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uart Rushworth (MED - Staff)" userId="4df846a6-b619-468c-a6e1-d8cbd8bd2bdb" providerId="ADAL" clId="{BA7056F5-1014-4CFD-80D2-47F02E98E0D3}"/>
    <pc:docChg chg="undo custSel modSld">
      <pc:chgData name="Stuart Rushworth (MED - Staff)" userId="4df846a6-b619-468c-a6e1-d8cbd8bd2bdb" providerId="ADAL" clId="{BA7056F5-1014-4CFD-80D2-47F02E98E0D3}" dt="2022-02-25T13:46:21.116" v="389" actId="6549"/>
      <pc:docMkLst>
        <pc:docMk/>
      </pc:docMkLst>
      <pc:sldChg chg="addSp modSp mod">
        <pc:chgData name="Stuart Rushworth (MED - Staff)" userId="4df846a6-b619-468c-a6e1-d8cbd8bd2bdb" providerId="ADAL" clId="{BA7056F5-1014-4CFD-80D2-47F02E98E0D3}" dt="2022-02-25T13:42:38.011" v="243" actId="6549"/>
        <pc:sldMkLst>
          <pc:docMk/>
          <pc:sldMk cId="1196746711" sldId="271"/>
        </pc:sldMkLst>
        <pc:spChg chg="add mod">
          <ac:chgData name="Stuart Rushworth (MED - Staff)" userId="4df846a6-b619-468c-a6e1-d8cbd8bd2bdb" providerId="ADAL" clId="{BA7056F5-1014-4CFD-80D2-47F02E98E0D3}" dt="2022-02-25T13:42:38.011" v="243" actId="6549"/>
          <ac:spMkLst>
            <pc:docMk/>
            <pc:sldMk cId="1196746711" sldId="271"/>
            <ac:spMk id="294" creationId="{43192677-EC5C-4F9B-B7D0-9870B7DB9945}"/>
          </ac:spMkLst>
        </pc:spChg>
      </pc:sldChg>
      <pc:sldChg chg="addSp modSp mod">
        <pc:chgData name="Stuart Rushworth (MED - Staff)" userId="4df846a6-b619-468c-a6e1-d8cbd8bd2bdb" providerId="ADAL" clId="{BA7056F5-1014-4CFD-80D2-47F02E98E0D3}" dt="2022-02-25T13:46:21.116" v="389" actId="6549"/>
        <pc:sldMkLst>
          <pc:docMk/>
          <pc:sldMk cId="1571643159" sldId="275"/>
        </pc:sldMkLst>
        <pc:spChg chg="add mod">
          <ac:chgData name="Stuart Rushworth (MED - Staff)" userId="4df846a6-b619-468c-a6e1-d8cbd8bd2bdb" providerId="ADAL" clId="{BA7056F5-1014-4CFD-80D2-47F02E98E0D3}" dt="2022-02-25T13:46:21.116" v="389" actId="6549"/>
          <ac:spMkLst>
            <pc:docMk/>
            <pc:sldMk cId="1571643159" sldId="275"/>
            <ac:spMk id="41" creationId="{8E53AECD-3630-40F8-9953-E5379FFF4DC3}"/>
          </ac:spMkLst>
        </pc:spChg>
      </pc:sldChg>
    </pc:docChg>
  </pc:docChgLst>
  <pc:docChgLst>
    <pc:chgData name="Stuart Rushworth (MED - Staff)" userId="4df846a6-b619-468c-a6e1-d8cbd8bd2bdb" providerId="ADAL" clId="{C7DD379B-C1B7-49DE-8ED0-58018062C191}"/>
    <pc:docChg chg="delSld">
      <pc:chgData name="Stuart Rushworth (MED - Staff)" userId="4df846a6-b619-468c-a6e1-d8cbd8bd2bdb" providerId="ADAL" clId="{C7DD379B-C1B7-49DE-8ED0-58018062C191}" dt="2022-02-12T12:38:12.871" v="0" actId="47"/>
      <pc:docMkLst>
        <pc:docMk/>
      </pc:docMkLst>
      <pc:sldChg chg="del">
        <pc:chgData name="Stuart Rushworth (MED - Staff)" userId="4df846a6-b619-468c-a6e1-d8cbd8bd2bdb" providerId="ADAL" clId="{C7DD379B-C1B7-49DE-8ED0-58018062C191}" dt="2022-02-12T12:38:12.871" v="0" actId="47"/>
        <pc:sldMkLst>
          <pc:docMk/>
          <pc:sldMk cId="1094540828" sldId="258"/>
        </pc:sldMkLst>
      </pc:sldChg>
      <pc:sldChg chg="del">
        <pc:chgData name="Stuart Rushworth (MED - Staff)" userId="4df846a6-b619-468c-a6e1-d8cbd8bd2bdb" providerId="ADAL" clId="{C7DD379B-C1B7-49DE-8ED0-58018062C191}" dt="2022-02-12T12:38:12.871" v="0" actId="47"/>
        <pc:sldMkLst>
          <pc:docMk/>
          <pc:sldMk cId="2769102710" sldId="259"/>
        </pc:sldMkLst>
      </pc:sldChg>
      <pc:sldChg chg="del">
        <pc:chgData name="Stuart Rushworth (MED - Staff)" userId="4df846a6-b619-468c-a6e1-d8cbd8bd2bdb" providerId="ADAL" clId="{C7DD379B-C1B7-49DE-8ED0-58018062C191}" dt="2022-02-12T12:38:12.871" v="0" actId="47"/>
        <pc:sldMkLst>
          <pc:docMk/>
          <pc:sldMk cId="1556070568" sldId="269"/>
        </pc:sldMkLst>
      </pc:sldChg>
      <pc:sldChg chg="del">
        <pc:chgData name="Stuart Rushworth (MED - Staff)" userId="4df846a6-b619-468c-a6e1-d8cbd8bd2bdb" providerId="ADAL" clId="{C7DD379B-C1B7-49DE-8ED0-58018062C191}" dt="2022-02-12T12:38:12.871" v="0" actId="47"/>
        <pc:sldMkLst>
          <pc:docMk/>
          <pc:sldMk cId="402091627" sldId="270"/>
        </pc:sldMkLst>
      </pc:sldChg>
      <pc:sldChg chg="del">
        <pc:chgData name="Stuart Rushworth (MED - Staff)" userId="4df846a6-b619-468c-a6e1-d8cbd8bd2bdb" providerId="ADAL" clId="{C7DD379B-C1B7-49DE-8ED0-58018062C191}" dt="2022-02-12T12:38:12.871" v="0" actId="47"/>
        <pc:sldMkLst>
          <pc:docMk/>
          <pc:sldMk cId="1915531177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121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287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17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0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47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37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1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0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25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694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80172-1DE7-1248-8FE5-3907547FF844}" type="datetimeFigureOut">
              <a:rPr lang="en-US" smtClean="0"/>
              <a:t>2/25/2022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889FF-4435-5C48-BD94-ED3D0BA95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6CBE48-8351-41F8-A16C-C0541EC38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036" y="975360"/>
            <a:ext cx="2631312" cy="15739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E99BBC-2C45-46F3-BB69-535BFD85E535}"/>
              </a:ext>
            </a:extLst>
          </p:cNvPr>
          <p:cNvSpPr txBox="1"/>
          <p:nvPr/>
        </p:nvSpPr>
        <p:spPr>
          <a:xfrm>
            <a:off x="2196813" y="95372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***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B50703-2EF4-4C03-B357-17F4EA84AA8B}"/>
              </a:ext>
            </a:extLst>
          </p:cNvPr>
          <p:cNvSpPr txBox="1"/>
          <p:nvPr/>
        </p:nvSpPr>
        <p:spPr>
          <a:xfrm>
            <a:off x="-19422" y="39764"/>
            <a:ext cx="591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Supplementary Figure 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CFE48C-9E59-4B9A-9447-DA148486E0B8}"/>
              </a:ext>
            </a:extLst>
          </p:cNvPr>
          <p:cNvSpPr/>
          <p:nvPr/>
        </p:nvSpPr>
        <p:spPr>
          <a:xfrm>
            <a:off x="228153" y="2889379"/>
            <a:ext cx="65487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MSCs migrate towards melanoma cells.  MSCs were cultured on top of 8.0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transwells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with conditioned media (CM) from A375 melanoma cells or control RPMI media in the bottom chamber for 4 hours. Trypan blue exclusion assay allowed counting of number of MSCs migrating to the bottom chamber. </a:t>
            </a:r>
          </a:p>
        </p:txBody>
      </p:sp>
    </p:spTree>
    <p:extLst>
      <p:ext uri="{BB962C8B-B14F-4D97-AF65-F5344CB8AC3E}">
        <p14:creationId xmlns:p14="http://schemas.microsoft.com/office/powerpoint/2010/main" val="4123139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>
            <a:extLst>
              <a:ext uri="{FF2B5EF4-FFF2-40B4-BE49-F238E27FC236}">
                <a16:creationId xmlns:a16="http://schemas.microsoft.com/office/drawing/2014/main" id="{6123C9C3-809A-4F11-BF7C-F41874407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748" y="2211990"/>
            <a:ext cx="1347509" cy="13475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6F68B7-F6DB-4631-837F-1B682A807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048" y="1095345"/>
            <a:ext cx="381935" cy="2928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DC05AC-1379-4654-8070-815B7114D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6964" y="1079720"/>
            <a:ext cx="356518" cy="2928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CCC185-C8A1-41CF-AE04-6E33B4B3E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8798" y="923456"/>
            <a:ext cx="511094" cy="8400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F4A65E-8390-4246-B649-D8A61ED2A2C2}"/>
              </a:ext>
            </a:extLst>
          </p:cNvPr>
          <p:cNvSpPr txBox="1"/>
          <p:nvPr/>
        </p:nvSpPr>
        <p:spPr>
          <a:xfrm>
            <a:off x="-19422" y="39764"/>
            <a:ext cx="591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Supplementary Figure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3B0D69-F4E5-4C89-A02F-14080A9F1588}"/>
              </a:ext>
            </a:extLst>
          </p:cNvPr>
          <p:cNvSpPr txBox="1"/>
          <p:nvPr/>
        </p:nvSpPr>
        <p:spPr>
          <a:xfrm>
            <a:off x="-18328" y="678948"/>
            <a:ext cx="689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DB8A22-D055-44BA-89D4-74DE56CBF07D}"/>
              </a:ext>
            </a:extLst>
          </p:cNvPr>
          <p:cNvSpPr txBox="1"/>
          <p:nvPr/>
        </p:nvSpPr>
        <p:spPr>
          <a:xfrm>
            <a:off x="890435" y="1047454"/>
            <a:ext cx="784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Trypsin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0868B5-0509-4570-9FD3-9DB5B3931D58}"/>
              </a:ext>
            </a:extLst>
          </p:cNvPr>
          <p:cNvCxnSpPr>
            <a:cxnSpLocks/>
          </p:cNvCxnSpPr>
          <p:nvPr/>
        </p:nvCxnSpPr>
        <p:spPr>
          <a:xfrm>
            <a:off x="1126505" y="1322196"/>
            <a:ext cx="33492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43B138F-9F1C-4EC9-A33F-DA62904A90BD}"/>
              </a:ext>
            </a:extLst>
          </p:cNvPr>
          <p:cNvCxnSpPr>
            <a:cxnSpLocks/>
          </p:cNvCxnSpPr>
          <p:nvPr/>
        </p:nvCxnSpPr>
        <p:spPr>
          <a:xfrm flipV="1">
            <a:off x="1872842" y="1311638"/>
            <a:ext cx="1139877" cy="1055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rved Right Arrow 317">
            <a:extLst>
              <a:ext uri="{FF2B5EF4-FFF2-40B4-BE49-F238E27FC236}">
                <a16:creationId xmlns:a16="http://schemas.microsoft.com/office/drawing/2014/main" id="{FC8E66F4-CE83-4D41-806D-4FE25F6FBB57}"/>
              </a:ext>
            </a:extLst>
          </p:cNvPr>
          <p:cNvSpPr/>
          <p:nvPr/>
        </p:nvSpPr>
        <p:spPr>
          <a:xfrm rot="5400000">
            <a:off x="1964598" y="1322196"/>
            <a:ext cx="201242" cy="88923"/>
          </a:xfrm>
          <a:prstGeom prst="curvedRightArrow">
            <a:avLst>
              <a:gd name="adj1" fmla="val 0"/>
              <a:gd name="adj2" fmla="val 50000"/>
              <a:gd name="adj3" fmla="val 25000"/>
            </a:avLst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9A8329-ACC2-4A45-8FB3-101B401EBE79}"/>
              </a:ext>
            </a:extLst>
          </p:cNvPr>
          <p:cNvSpPr txBox="1"/>
          <p:nvPr/>
        </p:nvSpPr>
        <p:spPr>
          <a:xfrm>
            <a:off x="1711405" y="1468059"/>
            <a:ext cx="840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>
                <a:solidFill>
                  <a:srgbClr val="FF0000"/>
                </a:solidFill>
              </a:rPr>
              <a:t>1500 rpm 5 mins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A696C3-74C4-4832-8298-F215482FBCCC}"/>
              </a:ext>
            </a:extLst>
          </p:cNvPr>
          <p:cNvSpPr txBox="1"/>
          <p:nvPr/>
        </p:nvSpPr>
        <p:spPr>
          <a:xfrm>
            <a:off x="2484093" y="1344431"/>
            <a:ext cx="564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Add Collagenase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02888EE-477E-44B8-8F11-30AFF944FA12}"/>
              </a:ext>
            </a:extLst>
          </p:cNvPr>
          <p:cNvCxnSpPr>
            <a:cxnSpLocks/>
          </p:cNvCxnSpPr>
          <p:nvPr/>
        </p:nvCxnSpPr>
        <p:spPr>
          <a:xfrm>
            <a:off x="3347257" y="1318371"/>
            <a:ext cx="853827" cy="88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rved Right Arrow 971">
            <a:extLst>
              <a:ext uri="{FF2B5EF4-FFF2-40B4-BE49-F238E27FC236}">
                <a16:creationId xmlns:a16="http://schemas.microsoft.com/office/drawing/2014/main" id="{78BDC97F-A7CA-4ADD-926D-92D478B5DF82}"/>
              </a:ext>
            </a:extLst>
          </p:cNvPr>
          <p:cNvSpPr/>
          <p:nvPr/>
        </p:nvSpPr>
        <p:spPr>
          <a:xfrm rot="5400000">
            <a:off x="4674647" y="1293292"/>
            <a:ext cx="182947" cy="88923"/>
          </a:xfrm>
          <a:prstGeom prst="curvedRightArrow">
            <a:avLst>
              <a:gd name="adj1" fmla="val 0"/>
              <a:gd name="adj2" fmla="val 50000"/>
              <a:gd name="adj3" fmla="val 25000"/>
            </a:avLst>
          </a:prstGeom>
          <a:solidFill>
            <a:srgbClr val="FF0000"/>
          </a:solidFill>
          <a:ln w="12700"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019EF4-0F5A-4EDB-BC74-B7CD66EF43D7}"/>
              </a:ext>
            </a:extLst>
          </p:cNvPr>
          <p:cNvSpPr txBox="1"/>
          <p:nvPr/>
        </p:nvSpPr>
        <p:spPr>
          <a:xfrm>
            <a:off x="4530525" y="1486086"/>
            <a:ext cx="840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>
                <a:solidFill>
                  <a:srgbClr val="FF0000"/>
                </a:solidFill>
              </a:rPr>
              <a:t>1500 rpm 5 mins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53441C6-FA13-4523-80E3-7557A017A5A0}"/>
              </a:ext>
            </a:extLst>
          </p:cNvPr>
          <p:cNvCxnSpPr>
            <a:cxnSpLocks/>
          </p:cNvCxnSpPr>
          <p:nvPr/>
        </p:nvCxnSpPr>
        <p:spPr>
          <a:xfrm>
            <a:off x="4620390" y="1341003"/>
            <a:ext cx="74779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544">
            <a:extLst>
              <a:ext uri="{FF2B5EF4-FFF2-40B4-BE49-F238E27FC236}">
                <a16:creationId xmlns:a16="http://schemas.microsoft.com/office/drawing/2014/main" id="{224AB838-48B3-4CC8-BC9D-9588BE37FB36}"/>
              </a:ext>
            </a:extLst>
          </p:cNvPr>
          <p:cNvGrpSpPr>
            <a:grpSpLocks/>
          </p:cNvGrpSpPr>
          <p:nvPr/>
        </p:nvGrpSpPr>
        <p:grpSpPr bwMode="auto">
          <a:xfrm>
            <a:off x="532413" y="1146184"/>
            <a:ext cx="518726" cy="556555"/>
            <a:chOff x="2182" y="1659"/>
            <a:chExt cx="1383" cy="1005"/>
          </a:xfrm>
        </p:grpSpPr>
        <p:sp>
          <p:nvSpPr>
            <p:cNvPr id="21" name="Freeform 545">
              <a:extLst>
                <a:ext uri="{FF2B5EF4-FFF2-40B4-BE49-F238E27FC236}">
                  <a16:creationId xmlns:a16="http://schemas.microsoft.com/office/drawing/2014/main" id="{142FB835-F9BC-4CDE-A192-2CF7152F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7425 w 530"/>
                <a:gd name="T1" fmla="*/ 31766 h 277"/>
                <a:gd name="T2" fmla="*/ 0 w 530"/>
                <a:gd name="T3" fmla="*/ 18798 h 277"/>
                <a:gd name="T4" fmla="*/ 7425 w 530"/>
                <a:gd name="T5" fmla="*/ 5680 h 277"/>
                <a:gd name="T6" fmla="*/ 25908 w 530"/>
                <a:gd name="T7" fmla="*/ 0 h 277"/>
                <a:gd name="T8" fmla="*/ 44345 w 530"/>
                <a:gd name="T9" fmla="*/ 5680 h 277"/>
                <a:gd name="T10" fmla="*/ 51770 w 530"/>
                <a:gd name="T11" fmla="*/ 18798 h 277"/>
                <a:gd name="T12" fmla="*/ 44345 w 530"/>
                <a:gd name="T13" fmla="*/ 31766 h 277"/>
                <a:gd name="T14" fmla="*/ 25908 w 530"/>
                <a:gd name="T15" fmla="*/ 37446 h 277"/>
                <a:gd name="T16" fmla="*/ 7425 w 530"/>
                <a:gd name="T17" fmla="*/ 31766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546">
              <a:extLst>
                <a:ext uri="{FF2B5EF4-FFF2-40B4-BE49-F238E27FC236}">
                  <a16:creationId xmlns:a16="http://schemas.microsoft.com/office/drawing/2014/main" id="{BC2FEA3F-FB8A-498A-A090-EC7D41DC8E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53520 w 548"/>
                <a:gd name="T1" fmla="*/ 10773 h 228"/>
                <a:gd name="T2" fmla="*/ 26770 w 548"/>
                <a:gd name="T3" fmla="*/ 30741 h 228"/>
                <a:gd name="T4" fmla="*/ 0 w 548"/>
                <a:gd name="T5" fmla="*/ 10773 h 228"/>
                <a:gd name="T6" fmla="*/ 0 w 548"/>
                <a:gd name="T7" fmla="*/ 0 h 228"/>
                <a:gd name="T8" fmla="*/ 26770 w 548"/>
                <a:gd name="T9" fmla="*/ 19968 h 228"/>
                <a:gd name="T10" fmla="*/ 53520 w 548"/>
                <a:gd name="T11" fmla="*/ 0 h 228"/>
                <a:gd name="T12" fmla="*/ 53520 w 548"/>
                <a:gd name="T13" fmla="*/ 10773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solidFill>
              <a:srgbClr val="D9F1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547">
              <a:extLst>
                <a:ext uri="{FF2B5EF4-FFF2-40B4-BE49-F238E27FC236}">
                  <a16:creationId xmlns:a16="http://schemas.microsoft.com/office/drawing/2014/main" id="{A4AB41E0-5F73-48AF-A0B5-6156CA663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solidFill>
              <a:srgbClr val="F0F9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24" name="Freeform 548">
              <a:extLst>
                <a:ext uri="{FF2B5EF4-FFF2-40B4-BE49-F238E27FC236}">
                  <a16:creationId xmlns:a16="http://schemas.microsoft.com/office/drawing/2014/main" id="{16C0B30B-835D-4DC2-B669-1692BE586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7425 w 530"/>
                <a:gd name="T1" fmla="*/ 31766 h 277"/>
                <a:gd name="T2" fmla="*/ 0 w 530"/>
                <a:gd name="T3" fmla="*/ 18798 h 277"/>
                <a:gd name="T4" fmla="*/ 7425 w 530"/>
                <a:gd name="T5" fmla="*/ 5680 h 277"/>
                <a:gd name="T6" fmla="*/ 25908 w 530"/>
                <a:gd name="T7" fmla="*/ 0 h 277"/>
                <a:gd name="T8" fmla="*/ 44345 w 530"/>
                <a:gd name="T9" fmla="*/ 5680 h 277"/>
                <a:gd name="T10" fmla="*/ 51770 w 530"/>
                <a:gd name="T11" fmla="*/ 18798 h 277"/>
                <a:gd name="T12" fmla="*/ 44345 w 530"/>
                <a:gd name="T13" fmla="*/ 31766 h 277"/>
                <a:gd name="T14" fmla="*/ 25908 w 530"/>
                <a:gd name="T15" fmla="*/ 37446 h 277"/>
                <a:gd name="T16" fmla="*/ 7425 w 530"/>
                <a:gd name="T17" fmla="*/ 31766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solidFill>
              <a:srgbClr val="BDE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549">
              <a:extLst>
                <a:ext uri="{FF2B5EF4-FFF2-40B4-BE49-F238E27FC236}">
                  <a16:creationId xmlns:a16="http://schemas.microsoft.com/office/drawing/2014/main" id="{D465DC07-DE07-4046-A1D4-8AC2E820E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1770 w 530"/>
                <a:gd name="T1" fmla="*/ 25336 h 189"/>
                <a:gd name="T2" fmla="*/ 25908 w 530"/>
                <a:gd name="T3" fmla="*/ 9464 h 189"/>
                <a:gd name="T4" fmla="*/ 49925 w 530"/>
                <a:gd name="T5" fmla="*/ 25485 h 189"/>
                <a:gd name="T6" fmla="*/ 51770 w 530"/>
                <a:gd name="T7" fmla="*/ 18752 h 189"/>
                <a:gd name="T8" fmla="*/ 44345 w 530"/>
                <a:gd name="T9" fmla="*/ 5667 h 189"/>
                <a:gd name="T10" fmla="*/ 25908 w 530"/>
                <a:gd name="T11" fmla="*/ 0 h 189"/>
                <a:gd name="T12" fmla="*/ 7425 w 530"/>
                <a:gd name="T13" fmla="*/ 5667 h 189"/>
                <a:gd name="T14" fmla="*/ 0 w 530"/>
                <a:gd name="T15" fmla="*/ 18752 h 189"/>
                <a:gd name="T16" fmla="*/ 1770 w 530"/>
                <a:gd name="T17" fmla="*/ 25336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solidFill>
              <a:srgbClr val="E6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550">
              <a:extLst>
                <a:ext uri="{FF2B5EF4-FFF2-40B4-BE49-F238E27FC236}">
                  <a16:creationId xmlns:a16="http://schemas.microsoft.com/office/drawing/2014/main" id="{F27A59A2-4D29-4260-9FAB-4E60FF73C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2" y="1856"/>
              <a:ext cx="293" cy="304"/>
            </a:xfrm>
            <a:custGeom>
              <a:avLst/>
              <a:gdLst>
                <a:gd name="T0" fmla="*/ 11527 w 117"/>
                <a:gd name="T1" fmla="*/ 4856 h 114"/>
                <a:gd name="T2" fmla="*/ 2955 w 117"/>
                <a:gd name="T3" fmla="*/ 15381 h 114"/>
                <a:gd name="T4" fmla="*/ 6408 w 117"/>
                <a:gd name="T5" fmla="*/ 0 h 114"/>
                <a:gd name="T6" fmla="*/ 11527 w 117"/>
                <a:gd name="T7" fmla="*/ 4856 h 11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7" h="114">
                  <a:moveTo>
                    <a:pt x="117" y="36"/>
                  </a:moveTo>
                  <a:cubicBezTo>
                    <a:pt x="67" y="55"/>
                    <a:pt x="37" y="93"/>
                    <a:pt x="30" y="114"/>
                  </a:cubicBezTo>
                  <a:cubicBezTo>
                    <a:pt x="0" y="69"/>
                    <a:pt x="36" y="26"/>
                    <a:pt x="65" y="0"/>
                  </a:cubicBezTo>
                  <a:cubicBezTo>
                    <a:pt x="58" y="20"/>
                    <a:pt x="47" y="52"/>
                    <a:pt x="117" y="36"/>
                  </a:cubicBezTo>
                  <a:close/>
                </a:path>
              </a:pathLst>
            </a:custGeom>
            <a:solidFill>
              <a:srgbClr val="C9E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551">
              <a:extLst>
                <a:ext uri="{FF2B5EF4-FFF2-40B4-BE49-F238E27FC236}">
                  <a16:creationId xmlns:a16="http://schemas.microsoft.com/office/drawing/2014/main" id="{3EDD8FE7-EC9E-49FB-B8DF-7F5FD6495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" y="2019"/>
              <a:ext cx="77" cy="136"/>
            </a:xfrm>
            <a:custGeom>
              <a:avLst/>
              <a:gdLst>
                <a:gd name="T0" fmla="*/ 0 w 31"/>
                <a:gd name="T1" fmla="*/ 2581 h 51"/>
                <a:gd name="T2" fmla="*/ 1796 w 31"/>
                <a:gd name="T3" fmla="*/ 6883 h 51"/>
                <a:gd name="T4" fmla="*/ 2665 w 31"/>
                <a:gd name="T5" fmla="*/ 0 h 51"/>
                <a:gd name="T6" fmla="*/ 2178 w 31"/>
                <a:gd name="T7" fmla="*/ 2184 h 51"/>
                <a:gd name="T8" fmla="*/ 765 w 31"/>
                <a:gd name="T9" fmla="*/ 2824 h 5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" h="51">
                  <a:moveTo>
                    <a:pt x="0" y="19"/>
                  </a:moveTo>
                  <a:cubicBezTo>
                    <a:pt x="11" y="25"/>
                    <a:pt x="16" y="40"/>
                    <a:pt x="19" y="51"/>
                  </a:cubicBezTo>
                  <a:cubicBezTo>
                    <a:pt x="30" y="49"/>
                    <a:pt x="31" y="7"/>
                    <a:pt x="28" y="0"/>
                  </a:cubicBezTo>
                  <a:cubicBezTo>
                    <a:pt x="28" y="6"/>
                    <a:pt x="25" y="10"/>
                    <a:pt x="23" y="16"/>
                  </a:cubicBezTo>
                  <a:cubicBezTo>
                    <a:pt x="19" y="26"/>
                    <a:pt x="17" y="21"/>
                    <a:pt x="8" y="21"/>
                  </a:cubicBezTo>
                </a:path>
              </a:pathLst>
            </a:custGeom>
            <a:solidFill>
              <a:srgbClr val="C9EB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552">
              <a:extLst>
                <a:ext uri="{FF2B5EF4-FFF2-40B4-BE49-F238E27FC236}">
                  <a16:creationId xmlns:a16="http://schemas.microsoft.com/office/drawing/2014/main" id="{B6D2F224-4AC1-4033-972A-DB32CC6CA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7" y="2323"/>
              <a:ext cx="58" cy="200"/>
            </a:xfrm>
            <a:custGeom>
              <a:avLst/>
              <a:gdLst>
                <a:gd name="T0" fmla="*/ 0 w 23"/>
                <a:gd name="T1" fmla="*/ 8248 h 75"/>
                <a:gd name="T2" fmla="*/ 2340 w 23"/>
                <a:gd name="T3" fmla="*/ 10104 h 75"/>
                <a:gd name="T4" fmla="*/ 2340 w 23"/>
                <a:gd name="T5" fmla="*/ 1877 h 75"/>
                <a:gd name="T6" fmla="*/ 0 w 23"/>
                <a:gd name="T7" fmla="*/ 0 h 75"/>
                <a:gd name="T8" fmla="*/ 0 w 23"/>
                <a:gd name="T9" fmla="*/ 8248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0" y="61"/>
                  </a:moveTo>
                  <a:cubicBezTo>
                    <a:pt x="7" y="66"/>
                    <a:pt x="15" y="70"/>
                    <a:pt x="23" y="7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15" y="10"/>
                    <a:pt x="7" y="5"/>
                    <a:pt x="0" y="0"/>
                  </a:cubicBezTo>
                  <a:lnTo>
                    <a:pt x="0" y="61"/>
                  </a:lnTo>
                  <a:close/>
                </a:path>
              </a:pathLst>
            </a:custGeom>
            <a:solidFill>
              <a:srgbClr val="A3D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553">
              <a:extLst>
                <a:ext uri="{FF2B5EF4-FFF2-40B4-BE49-F238E27FC236}">
                  <a16:creationId xmlns:a16="http://schemas.microsoft.com/office/drawing/2014/main" id="{AEDFDEFC-F375-47BF-96B3-E62821054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5" y="2373"/>
              <a:ext cx="40" cy="187"/>
            </a:xfrm>
            <a:custGeom>
              <a:avLst/>
              <a:gdLst>
                <a:gd name="T0" fmla="*/ 0 w 16"/>
                <a:gd name="T1" fmla="*/ 8557 h 70"/>
                <a:gd name="T2" fmla="*/ 1563 w 16"/>
                <a:gd name="T3" fmla="*/ 9534 h 70"/>
                <a:gd name="T4" fmla="*/ 1563 w 16"/>
                <a:gd name="T5" fmla="*/ 1071 h 70"/>
                <a:gd name="T6" fmla="*/ 0 w 16"/>
                <a:gd name="T7" fmla="*/ 0 h 70"/>
                <a:gd name="T8" fmla="*/ 0 w 16"/>
                <a:gd name="T9" fmla="*/ 855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0" y="63"/>
                  </a:moveTo>
                  <a:cubicBezTo>
                    <a:pt x="5" y="65"/>
                    <a:pt x="11" y="68"/>
                    <a:pt x="16" y="7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1" y="5"/>
                    <a:pt x="5" y="3"/>
                    <a:pt x="0" y="0"/>
                  </a:cubicBezTo>
                  <a:lnTo>
                    <a:pt x="0" y="63"/>
                  </a:lnTo>
                  <a:close/>
                </a:path>
              </a:pathLst>
            </a:custGeom>
            <a:solidFill>
              <a:srgbClr val="BDE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554">
              <a:extLst>
                <a:ext uri="{FF2B5EF4-FFF2-40B4-BE49-F238E27FC236}">
                  <a16:creationId xmlns:a16="http://schemas.microsoft.com/office/drawing/2014/main" id="{709F4D68-C9C4-4D72-A510-CA5600DF8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2251"/>
              <a:ext cx="25" cy="200"/>
            </a:xfrm>
            <a:custGeom>
              <a:avLst/>
              <a:gdLst>
                <a:gd name="T0" fmla="*/ 0 w 10"/>
                <a:gd name="T1" fmla="*/ 8739 h 75"/>
                <a:gd name="T2" fmla="*/ 988 w 10"/>
                <a:gd name="T3" fmla="*/ 10104 h 75"/>
                <a:gd name="T4" fmla="*/ 988 w 10"/>
                <a:gd name="T5" fmla="*/ 1365 h 75"/>
                <a:gd name="T6" fmla="*/ 0 w 10"/>
                <a:gd name="T7" fmla="*/ 0 h 75"/>
                <a:gd name="T8" fmla="*/ 0 w 10"/>
                <a:gd name="T9" fmla="*/ 873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0" y="65"/>
                  </a:moveTo>
                  <a:cubicBezTo>
                    <a:pt x="3" y="68"/>
                    <a:pt x="6" y="72"/>
                    <a:pt x="10" y="7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6" y="7"/>
                    <a:pt x="3" y="3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555">
              <a:extLst>
                <a:ext uri="{FF2B5EF4-FFF2-40B4-BE49-F238E27FC236}">
                  <a16:creationId xmlns:a16="http://schemas.microsoft.com/office/drawing/2014/main" id="{62A32F11-A36C-4BEE-BE03-2F52B3AEC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0" y="2357"/>
              <a:ext cx="10" cy="182"/>
            </a:xfrm>
            <a:custGeom>
              <a:avLst/>
              <a:gdLst>
                <a:gd name="T0" fmla="*/ 0 w 4"/>
                <a:gd name="T1" fmla="*/ 9089 h 68"/>
                <a:gd name="T2" fmla="*/ 395 w 4"/>
                <a:gd name="T3" fmla="*/ 9333 h 68"/>
                <a:gd name="T4" fmla="*/ 395 w 4"/>
                <a:gd name="T5" fmla="*/ 252 h 68"/>
                <a:gd name="T6" fmla="*/ 0 w 4"/>
                <a:gd name="T7" fmla="*/ 0 h 68"/>
                <a:gd name="T8" fmla="*/ 0 w 4"/>
                <a:gd name="T9" fmla="*/ 908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0" y="66"/>
                  </a:moveTo>
                  <a:cubicBezTo>
                    <a:pt x="1" y="66"/>
                    <a:pt x="3" y="67"/>
                    <a:pt x="4" y="6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1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556">
              <a:extLst>
                <a:ext uri="{FF2B5EF4-FFF2-40B4-BE49-F238E27FC236}">
                  <a16:creationId xmlns:a16="http://schemas.microsoft.com/office/drawing/2014/main" id="{A3CC70E1-B345-4796-B34E-CBE592153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0" y="2323"/>
              <a:ext cx="57" cy="200"/>
            </a:xfrm>
            <a:custGeom>
              <a:avLst/>
              <a:gdLst>
                <a:gd name="T0" fmla="*/ 2144 w 23"/>
                <a:gd name="T1" fmla="*/ 8248 h 75"/>
                <a:gd name="T2" fmla="*/ 0 w 23"/>
                <a:gd name="T3" fmla="*/ 10104 h 75"/>
                <a:gd name="T4" fmla="*/ 0 w 23"/>
                <a:gd name="T5" fmla="*/ 1877 h 75"/>
                <a:gd name="T6" fmla="*/ 2144 w 23"/>
                <a:gd name="T7" fmla="*/ 0 h 75"/>
                <a:gd name="T8" fmla="*/ 2144 w 23"/>
                <a:gd name="T9" fmla="*/ 8248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75">
                  <a:moveTo>
                    <a:pt x="23" y="61"/>
                  </a:moveTo>
                  <a:cubicBezTo>
                    <a:pt x="16" y="66"/>
                    <a:pt x="8" y="70"/>
                    <a:pt x="0" y="7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0"/>
                    <a:pt x="16" y="5"/>
                    <a:pt x="23" y="0"/>
                  </a:cubicBezTo>
                  <a:lnTo>
                    <a:pt x="23" y="61"/>
                  </a:lnTo>
                  <a:close/>
                </a:path>
              </a:pathLst>
            </a:custGeom>
            <a:solidFill>
              <a:srgbClr val="BDE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557">
              <a:extLst>
                <a:ext uri="{FF2B5EF4-FFF2-40B4-BE49-F238E27FC236}">
                  <a16:creationId xmlns:a16="http://schemas.microsoft.com/office/drawing/2014/main" id="{F02BF1CF-0984-43DC-80F3-EE684688D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0" y="2373"/>
              <a:ext cx="40" cy="187"/>
            </a:xfrm>
            <a:custGeom>
              <a:avLst/>
              <a:gdLst>
                <a:gd name="T0" fmla="*/ 1563 w 16"/>
                <a:gd name="T1" fmla="*/ 8557 h 70"/>
                <a:gd name="T2" fmla="*/ 0 w 16"/>
                <a:gd name="T3" fmla="*/ 9534 h 70"/>
                <a:gd name="T4" fmla="*/ 0 w 16"/>
                <a:gd name="T5" fmla="*/ 1071 h 70"/>
                <a:gd name="T6" fmla="*/ 1563 w 16"/>
                <a:gd name="T7" fmla="*/ 0 h 70"/>
                <a:gd name="T8" fmla="*/ 1563 w 16"/>
                <a:gd name="T9" fmla="*/ 855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" h="70">
                  <a:moveTo>
                    <a:pt x="16" y="63"/>
                  </a:moveTo>
                  <a:cubicBezTo>
                    <a:pt x="11" y="65"/>
                    <a:pt x="5" y="68"/>
                    <a:pt x="0" y="7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5"/>
                    <a:pt x="11" y="3"/>
                    <a:pt x="16" y="0"/>
                  </a:cubicBezTo>
                  <a:lnTo>
                    <a:pt x="16" y="63"/>
                  </a:lnTo>
                  <a:close/>
                </a:path>
              </a:pathLst>
            </a:custGeom>
            <a:solidFill>
              <a:srgbClr val="BDE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558">
              <a:extLst>
                <a:ext uri="{FF2B5EF4-FFF2-40B4-BE49-F238E27FC236}">
                  <a16:creationId xmlns:a16="http://schemas.microsoft.com/office/drawing/2014/main" id="{204E562B-F158-4449-AC46-D20D8DC45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251"/>
              <a:ext cx="25" cy="200"/>
            </a:xfrm>
            <a:custGeom>
              <a:avLst/>
              <a:gdLst>
                <a:gd name="T0" fmla="*/ 988 w 10"/>
                <a:gd name="T1" fmla="*/ 8739 h 75"/>
                <a:gd name="T2" fmla="*/ 0 w 10"/>
                <a:gd name="T3" fmla="*/ 10104 h 75"/>
                <a:gd name="T4" fmla="*/ 0 w 10"/>
                <a:gd name="T5" fmla="*/ 1365 h 75"/>
                <a:gd name="T6" fmla="*/ 988 w 10"/>
                <a:gd name="T7" fmla="*/ 0 h 75"/>
                <a:gd name="T8" fmla="*/ 988 w 10"/>
                <a:gd name="T9" fmla="*/ 8739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" h="75">
                  <a:moveTo>
                    <a:pt x="10" y="65"/>
                  </a:moveTo>
                  <a:cubicBezTo>
                    <a:pt x="7" y="68"/>
                    <a:pt x="4" y="72"/>
                    <a:pt x="0" y="7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7"/>
                    <a:pt x="7" y="3"/>
                    <a:pt x="10" y="0"/>
                  </a:cubicBezTo>
                  <a:lnTo>
                    <a:pt x="10" y="65"/>
                  </a:lnTo>
                  <a:close/>
                </a:path>
              </a:pathLst>
            </a:custGeom>
            <a:solidFill>
              <a:srgbClr val="A3D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559">
              <a:extLst>
                <a:ext uri="{FF2B5EF4-FFF2-40B4-BE49-F238E27FC236}">
                  <a16:creationId xmlns:a16="http://schemas.microsoft.com/office/drawing/2014/main" id="{BDBB7ECE-7452-4D02-8883-CAE751010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5" y="2357"/>
              <a:ext cx="10" cy="182"/>
            </a:xfrm>
            <a:custGeom>
              <a:avLst/>
              <a:gdLst>
                <a:gd name="T0" fmla="*/ 395 w 4"/>
                <a:gd name="T1" fmla="*/ 9089 h 68"/>
                <a:gd name="T2" fmla="*/ 0 w 4"/>
                <a:gd name="T3" fmla="*/ 9333 h 68"/>
                <a:gd name="T4" fmla="*/ 0 w 4"/>
                <a:gd name="T5" fmla="*/ 252 h 68"/>
                <a:gd name="T6" fmla="*/ 395 w 4"/>
                <a:gd name="T7" fmla="*/ 0 h 68"/>
                <a:gd name="T8" fmla="*/ 395 w 4"/>
                <a:gd name="T9" fmla="*/ 908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" h="68">
                  <a:moveTo>
                    <a:pt x="4" y="66"/>
                  </a:moveTo>
                  <a:cubicBezTo>
                    <a:pt x="3" y="66"/>
                    <a:pt x="1" y="67"/>
                    <a:pt x="0" y="6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1"/>
                    <a:pt x="4" y="0"/>
                  </a:cubicBezTo>
                  <a:lnTo>
                    <a:pt x="4" y="6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560">
              <a:extLst>
                <a:ext uri="{FF2B5EF4-FFF2-40B4-BE49-F238E27FC236}">
                  <a16:creationId xmlns:a16="http://schemas.microsoft.com/office/drawing/2014/main" id="{83CF6F0D-4A80-45B2-8A32-2A90A69C0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2427"/>
              <a:ext cx="117" cy="202"/>
            </a:xfrm>
            <a:custGeom>
              <a:avLst/>
              <a:gdLst>
                <a:gd name="T0" fmla="*/ 0 w 47"/>
                <a:gd name="T1" fmla="*/ 8641 h 76"/>
                <a:gd name="T2" fmla="*/ 4486 w 47"/>
                <a:gd name="T3" fmla="*/ 10081 h 76"/>
                <a:gd name="T4" fmla="*/ 4486 w 47"/>
                <a:gd name="T5" fmla="*/ 1449 h 76"/>
                <a:gd name="T6" fmla="*/ 0 w 47"/>
                <a:gd name="T7" fmla="*/ 0 h 76"/>
                <a:gd name="T8" fmla="*/ 0 w 47"/>
                <a:gd name="T9" fmla="*/ 8641 h 7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76">
                  <a:moveTo>
                    <a:pt x="0" y="65"/>
                  </a:moveTo>
                  <a:cubicBezTo>
                    <a:pt x="13" y="73"/>
                    <a:pt x="34" y="75"/>
                    <a:pt x="47" y="76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26" y="9"/>
                    <a:pt x="13" y="5"/>
                    <a:pt x="0" y="0"/>
                  </a:cubicBezTo>
                  <a:lnTo>
                    <a:pt x="0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561">
              <a:extLst>
                <a:ext uri="{FF2B5EF4-FFF2-40B4-BE49-F238E27FC236}">
                  <a16:creationId xmlns:a16="http://schemas.microsoft.com/office/drawing/2014/main" id="{26BFC48F-123D-4F1B-BE0A-6E7F9A22E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2" y="2459"/>
              <a:ext cx="33" cy="178"/>
            </a:xfrm>
            <a:custGeom>
              <a:avLst/>
              <a:gdLst>
                <a:gd name="T0" fmla="*/ 0 w 13"/>
                <a:gd name="T1" fmla="*/ 8717 h 67"/>
                <a:gd name="T2" fmla="*/ 1373 w 13"/>
                <a:gd name="T3" fmla="*/ 8871 h 67"/>
                <a:gd name="T4" fmla="*/ 1373 w 13"/>
                <a:gd name="T5" fmla="*/ 149 h 67"/>
                <a:gd name="T6" fmla="*/ 0 w 13"/>
                <a:gd name="T7" fmla="*/ 0 h 67"/>
                <a:gd name="T8" fmla="*/ 0 w 13"/>
                <a:gd name="T9" fmla="*/ 8717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67">
                  <a:moveTo>
                    <a:pt x="0" y="66"/>
                  </a:moveTo>
                  <a:cubicBezTo>
                    <a:pt x="4" y="66"/>
                    <a:pt x="9" y="67"/>
                    <a:pt x="13" y="6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9" y="1"/>
                    <a:pt x="4" y="0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A3DD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562">
              <a:extLst>
                <a:ext uri="{FF2B5EF4-FFF2-40B4-BE49-F238E27FC236}">
                  <a16:creationId xmlns:a16="http://schemas.microsoft.com/office/drawing/2014/main" id="{38621B27-581D-427B-A119-1C43DE998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" y="2445"/>
              <a:ext cx="28" cy="182"/>
            </a:xfrm>
            <a:custGeom>
              <a:avLst/>
              <a:gdLst>
                <a:gd name="T0" fmla="*/ 0 w 11"/>
                <a:gd name="T1" fmla="*/ 9089 h 68"/>
                <a:gd name="T2" fmla="*/ 1173 w 11"/>
                <a:gd name="T3" fmla="*/ 9333 h 68"/>
                <a:gd name="T4" fmla="*/ 1173 w 11"/>
                <a:gd name="T5" fmla="*/ 252 h 68"/>
                <a:gd name="T6" fmla="*/ 0 w 11"/>
                <a:gd name="T7" fmla="*/ 0 h 68"/>
                <a:gd name="T8" fmla="*/ 0 w 11"/>
                <a:gd name="T9" fmla="*/ 9089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68">
                  <a:moveTo>
                    <a:pt x="0" y="66"/>
                  </a:moveTo>
                  <a:cubicBezTo>
                    <a:pt x="4" y="67"/>
                    <a:pt x="8" y="67"/>
                    <a:pt x="11" y="6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7" y="1"/>
                    <a:pt x="4" y="1"/>
                    <a:pt x="0" y="0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rgbClr val="BDE6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563">
              <a:extLst>
                <a:ext uri="{FF2B5EF4-FFF2-40B4-BE49-F238E27FC236}">
                  <a16:creationId xmlns:a16="http://schemas.microsoft.com/office/drawing/2014/main" id="{575BDDF9-DB0B-4586-8859-34AE411E99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2056"/>
              <a:ext cx="1370" cy="608"/>
            </a:xfrm>
            <a:custGeom>
              <a:avLst/>
              <a:gdLst>
                <a:gd name="T0" fmla="*/ 53520 w 548"/>
                <a:gd name="T1" fmla="*/ 10773 h 228"/>
                <a:gd name="T2" fmla="*/ 26770 w 548"/>
                <a:gd name="T3" fmla="*/ 30741 h 228"/>
                <a:gd name="T4" fmla="*/ 0 w 548"/>
                <a:gd name="T5" fmla="*/ 10773 h 228"/>
                <a:gd name="T6" fmla="*/ 0 w 548"/>
                <a:gd name="T7" fmla="*/ 0 h 228"/>
                <a:gd name="T8" fmla="*/ 26770 w 548"/>
                <a:gd name="T9" fmla="*/ 19968 h 228"/>
                <a:gd name="T10" fmla="*/ 53520 w 548"/>
                <a:gd name="T11" fmla="*/ 0 h 228"/>
                <a:gd name="T12" fmla="*/ 53520 w 548"/>
                <a:gd name="T13" fmla="*/ 10773 h 2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48" h="228">
                  <a:moveTo>
                    <a:pt x="548" y="80"/>
                  </a:moveTo>
                  <a:cubicBezTo>
                    <a:pt x="548" y="162"/>
                    <a:pt x="425" y="228"/>
                    <a:pt x="274" y="228"/>
                  </a:cubicBezTo>
                  <a:cubicBezTo>
                    <a:pt x="122" y="228"/>
                    <a:pt x="0" y="162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2"/>
                    <a:pt x="122" y="148"/>
                    <a:pt x="274" y="148"/>
                  </a:cubicBezTo>
                  <a:cubicBezTo>
                    <a:pt x="425" y="148"/>
                    <a:pt x="548" y="82"/>
                    <a:pt x="548" y="0"/>
                  </a:cubicBezTo>
                  <a:lnTo>
                    <a:pt x="548" y="80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564">
              <a:extLst>
                <a:ext uri="{FF2B5EF4-FFF2-40B4-BE49-F238E27FC236}">
                  <a16:creationId xmlns:a16="http://schemas.microsoft.com/office/drawing/2014/main" id="{EF250586-1899-4DB9-8111-852820066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5" y="2469"/>
              <a:ext cx="960" cy="150"/>
            </a:xfrm>
            <a:custGeom>
              <a:avLst/>
              <a:gdLst>
                <a:gd name="T0" fmla="*/ 37500 w 384"/>
                <a:gd name="T1" fmla="*/ 3287 h 56"/>
                <a:gd name="T2" fmla="*/ 20908 w 384"/>
                <a:gd name="T3" fmla="*/ 7728 h 56"/>
                <a:gd name="T4" fmla="*/ 0 w 384"/>
                <a:gd name="T5" fmla="*/ 0 h 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4" h="56">
                  <a:moveTo>
                    <a:pt x="384" y="24"/>
                  </a:moveTo>
                  <a:cubicBezTo>
                    <a:pt x="338" y="44"/>
                    <a:pt x="278" y="56"/>
                    <a:pt x="214" y="56"/>
                  </a:cubicBezTo>
                  <a:cubicBezTo>
                    <a:pt x="127" y="56"/>
                    <a:pt x="50" y="3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Oval 565">
              <a:extLst>
                <a:ext uri="{FF2B5EF4-FFF2-40B4-BE49-F238E27FC236}">
                  <a16:creationId xmlns:a16="http://schemas.microsoft.com/office/drawing/2014/main" id="{55AF2738-3D32-4525-A83B-717E886B0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" y="1659"/>
              <a:ext cx="1370" cy="792"/>
            </a:xfrm>
            <a:prstGeom prst="ellips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42" name="Freeform 566">
              <a:extLst>
                <a:ext uri="{FF2B5EF4-FFF2-40B4-BE49-F238E27FC236}">
                  <a16:creationId xmlns:a16="http://schemas.microsoft.com/office/drawing/2014/main" id="{D673727F-C6A8-465A-BD8D-9E7E73BCFB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7425 w 530"/>
                <a:gd name="T1" fmla="*/ 31766 h 277"/>
                <a:gd name="T2" fmla="*/ 0 w 530"/>
                <a:gd name="T3" fmla="*/ 18798 h 277"/>
                <a:gd name="T4" fmla="*/ 7425 w 530"/>
                <a:gd name="T5" fmla="*/ 5680 h 277"/>
                <a:gd name="T6" fmla="*/ 25908 w 530"/>
                <a:gd name="T7" fmla="*/ 0 h 277"/>
                <a:gd name="T8" fmla="*/ 44345 w 530"/>
                <a:gd name="T9" fmla="*/ 5680 h 277"/>
                <a:gd name="T10" fmla="*/ 51770 w 530"/>
                <a:gd name="T11" fmla="*/ 18798 h 277"/>
                <a:gd name="T12" fmla="*/ 44345 w 530"/>
                <a:gd name="T13" fmla="*/ 31766 h 277"/>
                <a:gd name="T14" fmla="*/ 25908 w 530"/>
                <a:gd name="T15" fmla="*/ 37446 h 277"/>
                <a:gd name="T16" fmla="*/ 7425 w 530"/>
                <a:gd name="T17" fmla="*/ 31766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567">
              <a:extLst>
                <a:ext uri="{FF2B5EF4-FFF2-40B4-BE49-F238E27FC236}">
                  <a16:creationId xmlns:a16="http://schemas.microsoft.com/office/drawing/2014/main" id="{A3448B92-0E7E-423A-9038-FFCF17DC5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7425 w 530"/>
                <a:gd name="T1" fmla="*/ 31766 h 277"/>
                <a:gd name="T2" fmla="*/ 0 w 530"/>
                <a:gd name="T3" fmla="*/ 18798 h 277"/>
                <a:gd name="T4" fmla="*/ 7425 w 530"/>
                <a:gd name="T5" fmla="*/ 5680 h 277"/>
                <a:gd name="T6" fmla="*/ 25908 w 530"/>
                <a:gd name="T7" fmla="*/ 0 h 277"/>
                <a:gd name="T8" fmla="*/ 44345 w 530"/>
                <a:gd name="T9" fmla="*/ 5680 h 277"/>
                <a:gd name="T10" fmla="*/ 51770 w 530"/>
                <a:gd name="T11" fmla="*/ 18798 h 277"/>
                <a:gd name="T12" fmla="*/ 44345 w 530"/>
                <a:gd name="T13" fmla="*/ 31766 h 277"/>
                <a:gd name="T14" fmla="*/ 25908 w 530"/>
                <a:gd name="T15" fmla="*/ 37446 h 277"/>
                <a:gd name="T16" fmla="*/ 7425 w 530"/>
                <a:gd name="T17" fmla="*/ 31766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568">
              <a:extLst>
                <a:ext uri="{FF2B5EF4-FFF2-40B4-BE49-F238E27FC236}">
                  <a16:creationId xmlns:a16="http://schemas.microsoft.com/office/drawing/2014/main" id="{EB411A03-BC8D-4E08-A721-965BC9DE4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685"/>
              <a:ext cx="1325" cy="739"/>
            </a:xfrm>
            <a:custGeom>
              <a:avLst/>
              <a:gdLst>
                <a:gd name="T0" fmla="*/ 7425 w 530"/>
                <a:gd name="T1" fmla="*/ 31766 h 277"/>
                <a:gd name="T2" fmla="*/ 0 w 530"/>
                <a:gd name="T3" fmla="*/ 18798 h 277"/>
                <a:gd name="T4" fmla="*/ 7425 w 530"/>
                <a:gd name="T5" fmla="*/ 5680 h 277"/>
                <a:gd name="T6" fmla="*/ 25908 w 530"/>
                <a:gd name="T7" fmla="*/ 0 h 277"/>
                <a:gd name="T8" fmla="*/ 44345 w 530"/>
                <a:gd name="T9" fmla="*/ 5680 h 277"/>
                <a:gd name="T10" fmla="*/ 51770 w 530"/>
                <a:gd name="T11" fmla="*/ 18798 h 277"/>
                <a:gd name="T12" fmla="*/ 44345 w 530"/>
                <a:gd name="T13" fmla="*/ 31766 h 277"/>
                <a:gd name="T14" fmla="*/ 25908 w 530"/>
                <a:gd name="T15" fmla="*/ 37446 h 277"/>
                <a:gd name="T16" fmla="*/ 7425 w 530"/>
                <a:gd name="T17" fmla="*/ 31766 h 27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277">
                  <a:moveTo>
                    <a:pt x="76" y="235"/>
                  </a:moveTo>
                  <a:cubicBezTo>
                    <a:pt x="27" y="209"/>
                    <a:pt x="0" y="174"/>
                    <a:pt x="0" y="139"/>
                  </a:cubicBezTo>
                  <a:cubicBezTo>
                    <a:pt x="0" y="103"/>
                    <a:pt x="27" y="68"/>
                    <a:pt x="76" y="42"/>
                  </a:cubicBezTo>
                  <a:cubicBezTo>
                    <a:pt x="126" y="15"/>
                    <a:pt x="193" y="0"/>
                    <a:pt x="265" y="0"/>
                  </a:cubicBezTo>
                  <a:cubicBezTo>
                    <a:pt x="337" y="0"/>
                    <a:pt x="404" y="15"/>
                    <a:pt x="454" y="42"/>
                  </a:cubicBezTo>
                  <a:cubicBezTo>
                    <a:pt x="503" y="68"/>
                    <a:pt x="530" y="103"/>
                    <a:pt x="530" y="139"/>
                  </a:cubicBezTo>
                  <a:cubicBezTo>
                    <a:pt x="530" y="174"/>
                    <a:pt x="503" y="209"/>
                    <a:pt x="454" y="235"/>
                  </a:cubicBezTo>
                  <a:cubicBezTo>
                    <a:pt x="404" y="262"/>
                    <a:pt x="337" y="277"/>
                    <a:pt x="265" y="277"/>
                  </a:cubicBezTo>
                  <a:cubicBezTo>
                    <a:pt x="193" y="277"/>
                    <a:pt x="126" y="262"/>
                    <a:pt x="76" y="235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569">
              <a:extLst>
                <a:ext uri="{FF2B5EF4-FFF2-40B4-BE49-F238E27FC236}">
                  <a16:creationId xmlns:a16="http://schemas.microsoft.com/office/drawing/2014/main" id="{7EA922EE-1095-4418-8A3A-3A0327EB3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685"/>
              <a:ext cx="1325" cy="504"/>
            </a:xfrm>
            <a:custGeom>
              <a:avLst/>
              <a:gdLst>
                <a:gd name="T0" fmla="*/ 1770 w 530"/>
                <a:gd name="T1" fmla="*/ 25336 h 189"/>
                <a:gd name="T2" fmla="*/ 25908 w 530"/>
                <a:gd name="T3" fmla="*/ 9464 h 189"/>
                <a:gd name="T4" fmla="*/ 49925 w 530"/>
                <a:gd name="T5" fmla="*/ 25485 h 189"/>
                <a:gd name="T6" fmla="*/ 51770 w 530"/>
                <a:gd name="T7" fmla="*/ 18752 h 189"/>
                <a:gd name="T8" fmla="*/ 44345 w 530"/>
                <a:gd name="T9" fmla="*/ 5667 h 189"/>
                <a:gd name="T10" fmla="*/ 25908 w 530"/>
                <a:gd name="T11" fmla="*/ 0 h 189"/>
                <a:gd name="T12" fmla="*/ 7425 w 530"/>
                <a:gd name="T13" fmla="*/ 5667 h 189"/>
                <a:gd name="T14" fmla="*/ 0 w 530"/>
                <a:gd name="T15" fmla="*/ 18752 h 189"/>
                <a:gd name="T16" fmla="*/ 1770 w 530"/>
                <a:gd name="T17" fmla="*/ 25336 h 18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189">
                  <a:moveTo>
                    <a:pt x="18" y="188"/>
                  </a:moveTo>
                  <a:cubicBezTo>
                    <a:pt x="33" y="121"/>
                    <a:pt x="146" y="70"/>
                    <a:pt x="265" y="70"/>
                  </a:cubicBezTo>
                  <a:cubicBezTo>
                    <a:pt x="381" y="70"/>
                    <a:pt x="507" y="128"/>
                    <a:pt x="511" y="189"/>
                  </a:cubicBezTo>
                  <a:cubicBezTo>
                    <a:pt x="523" y="173"/>
                    <a:pt x="530" y="156"/>
                    <a:pt x="530" y="139"/>
                  </a:cubicBezTo>
                  <a:cubicBezTo>
                    <a:pt x="530" y="103"/>
                    <a:pt x="503" y="68"/>
                    <a:pt x="454" y="42"/>
                  </a:cubicBezTo>
                  <a:cubicBezTo>
                    <a:pt x="404" y="15"/>
                    <a:pt x="337" y="0"/>
                    <a:pt x="265" y="0"/>
                  </a:cubicBezTo>
                  <a:cubicBezTo>
                    <a:pt x="193" y="0"/>
                    <a:pt x="126" y="15"/>
                    <a:pt x="76" y="42"/>
                  </a:cubicBezTo>
                  <a:cubicBezTo>
                    <a:pt x="27" y="68"/>
                    <a:pt x="0" y="103"/>
                    <a:pt x="0" y="139"/>
                  </a:cubicBezTo>
                  <a:cubicBezTo>
                    <a:pt x="0" y="156"/>
                    <a:pt x="6" y="172"/>
                    <a:pt x="18" y="188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570">
              <a:extLst>
                <a:ext uri="{FF2B5EF4-FFF2-40B4-BE49-F238E27FC236}">
                  <a16:creationId xmlns:a16="http://schemas.microsoft.com/office/drawing/2014/main" id="{43E4CE7E-5B2D-489C-BCD6-F30BB7B20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5" y="1896"/>
              <a:ext cx="770" cy="293"/>
            </a:xfrm>
            <a:custGeom>
              <a:avLst/>
              <a:gdLst>
                <a:gd name="T0" fmla="*/ 0 w 308"/>
                <a:gd name="T1" fmla="*/ 14743 h 110"/>
                <a:gd name="T2" fmla="*/ 22583 w 308"/>
                <a:gd name="T3" fmla="*/ 149 h 110"/>
                <a:gd name="T4" fmla="*/ 30083 w 308"/>
                <a:gd name="T5" fmla="*/ 1207 h 110"/>
                <a:gd name="T6" fmla="*/ 0 w 308"/>
                <a:gd name="T7" fmla="*/ 14743 h 11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08" h="110">
                  <a:moveTo>
                    <a:pt x="0" y="110"/>
                  </a:moveTo>
                  <a:cubicBezTo>
                    <a:pt x="14" y="48"/>
                    <a:pt x="120" y="1"/>
                    <a:pt x="231" y="1"/>
                  </a:cubicBezTo>
                  <a:cubicBezTo>
                    <a:pt x="257" y="1"/>
                    <a:pt x="283" y="4"/>
                    <a:pt x="308" y="9"/>
                  </a:cubicBezTo>
                  <a:cubicBezTo>
                    <a:pt x="254" y="0"/>
                    <a:pt x="49" y="7"/>
                    <a:pt x="0" y="110"/>
                  </a:cubicBezTo>
                  <a:close/>
                </a:path>
              </a:pathLst>
            </a:custGeom>
            <a:solidFill>
              <a:srgbClr val="E6F6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Oval 571">
              <a:extLst>
                <a:ext uri="{FF2B5EF4-FFF2-40B4-BE49-F238E27FC236}">
                  <a16:creationId xmlns:a16="http://schemas.microsoft.com/office/drawing/2014/main" id="{6E2C4507-BE77-493E-8B6B-069F1B835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0" y="1893"/>
              <a:ext cx="35" cy="3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48" name="Oval 572">
              <a:extLst>
                <a:ext uri="{FF2B5EF4-FFF2-40B4-BE49-F238E27FC236}">
                  <a16:creationId xmlns:a16="http://schemas.microsoft.com/office/drawing/2014/main" id="{0E018F3B-B80B-4B31-BC9B-950921E8C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5" y="1904"/>
              <a:ext cx="22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49" name="Oval 573">
              <a:extLst>
                <a:ext uri="{FF2B5EF4-FFF2-40B4-BE49-F238E27FC236}">
                  <a16:creationId xmlns:a16="http://schemas.microsoft.com/office/drawing/2014/main" id="{FDD68405-234F-46CD-B476-8EF93D5D8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0" y="1904"/>
              <a:ext cx="25" cy="2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50" name="Freeform 574">
              <a:extLst>
                <a:ext uri="{FF2B5EF4-FFF2-40B4-BE49-F238E27FC236}">
                  <a16:creationId xmlns:a16="http://schemas.microsoft.com/office/drawing/2014/main" id="{605DF5D4-13EE-47B9-8892-CAD188D85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2" y="2187"/>
              <a:ext cx="630" cy="218"/>
            </a:xfrm>
            <a:custGeom>
              <a:avLst/>
              <a:gdLst>
                <a:gd name="T0" fmla="*/ 0 w 252"/>
                <a:gd name="T1" fmla="*/ 10897 h 82"/>
                <a:gd name="T2" fmla="*/ 24613 w 252"/>
                <a:gd name="T3" fmla="*/ 0 h 82"/>
                <a:gd name="T4" fmla="*/ 0 w 252"/>
                <a:gd name="T5" fmla="*/ 10897 h 8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52" h="82">
                  <a:moveTo>
                    <a:pt x="0" y="82"/>
                  </a:moveTo>
                  <a:cubicBezTo>
                    <a:pt x="57" y="82"/>
                    <a:pt x="193" y="71"/>
                    <a:pt x="252" y="0"/>
                  </a:cubicBezTo>
                  <a:cubicBezTo>
                    <a:pt x="232" y="15"/>
                    <a:pt x="140" y="68"/>
                    <a:pt x="0" y="82"/>
                  </a:cubicBezTo>
                  <a:close/>
                </a:path>
              </a:pathLst>
            </a:custGeom>
            <a:solidFill>
              <a:srgbClr val="9CDA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" name="Group 3">
            <a:extLst>
              <a:ext uri="{FF2B5EF4-FFF2-40B4-BE49-F238E27FC236}">
                <a16:creationId xmlns:a16="http://schemas.microsoft.com/office/drawing/2014/main" id="{245EC156-E392-4F22-B1C9-BFB44C825FBA}"/>
              </a:ext>
            </a:extLst>
          </p:cNvPr>
          <p:cNvGrpSpPr>
            <a:grpSpLocks/>
          </p:cNvGrpSpPr>
          <p:nvPr/>
        </p:nvGrpSpPr>
        <p:grpSpPr bwMode="auto">
          <a:xfrm>
            <a:off x="3113996" y="901308"/>
            <a:ext cx="173281" cy="938903"/>
            <a:chOff x="672" y="1395"/>
            <a:chExt cx="283" cy="1773"/>
          </a:xfrm>
        </p:grpSpPr>
        <p:sp>
          <p:nvSpPr>
            <p:cNvPr id="52" name="Freeform 4">
              <a:extLst>
                <a:ext uri="{FF2B5EF4-FFF2-40B4-BE49-F238E27FC236}">
                  <a16:creationId xmlns:a16="http://schemas.microsoft.com/office/drawing/2014/main" id="{C35D70D1-11EE-44F2-B9CD-BA88233BE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" y="2896"/>
              <a:ext cx="233" cy="272"/>
            </a:xfrm>
            <a:custGeom>
              <a:avLst/>
              <a:gdLst>
                <a:gd name="T0" fmla="*/ 4657 w 93"/>
                <a:gd name="T1" fmla="*/ 1763 h 102"/>
                <a:gd name="T2" fmla="*/ 0 w 93"/>
                <a:gd name="T3" fmla="*/ 0 h 102"/>
                <a:gd name="T4" fmla="*/ 0 w 93"/>
                <a:gd name="T5" fmla="*/ 0 h 102"/>
                <a:gd name="T6" fmla="*/ 3665 w 93"/>
                <a:gd name="T7" fmla="*/ 13107 h 102"/>
                <a:gd name="T8" fmla="*/ 4657 w 93"/>
                <a:gd name="T9" fmla="*/ 13747 h 102"/>
                <a:gd name="T10" fmla="*/ 5517 w 93"/>
                <a:gd name="T11" fmla="*/ 13107 h 102"/>
                <a:gd name="T12" fmla="*/ 9182 w 93"/>
                <a:gd name="T13" fmla="*/ 0 h 102"/>
                <a:gd name="T14" fmla="*/ 9182 w 93"/>
                <a:gd name="T15" fmla="*/ 0 h 102"/>
                <a:gd name="T16" fmla="*/ 4657 w 93"/>
                <a:gd name="T17" fmla="*/ 1763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102">
                  <a:moveTo>
                    <a:pt x="47" y="13"/>
                  </a:moveTo>
                  <a:cubicBezTo>
                    <a:pt x="14" y="13"/>
                    <a:pt x="2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7" y="86"/>
                    <a:pt x="37" y="97"/>
                  </a:cubicBezTo>
                  <a:cubicBezTo>
                    <a:pt x="40" y="100"/>
                    <a:pt x="41" y="102"/>
                    <a:pt x="47" y="102"/>
                  </a:cubicBezTo>
                  <a:cubicBezTo>
                    <a:pt x="52" y="102"/>
                    <a:pt x="53" y="100"/>
                    <a:pt x="56" y="97"/>
                  </a:cubicBezTo>
                  <a:cubicBezTo>
                    <a:pt x="66" y="86"/>
                    <a:pt x="93" y="2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1" y="4"/>
                    <a:pt x="79" y="13"/>
                    <a:pt x="47" y="13"/>
                  </a:cubicBezTo>
                  <a:close/>
                </a:path>
              </a:pathLst>
            </a:custGeom>
            <a:solidFill>
              <a:srgbClr val="B1D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887EEF1E-DB71-4984-8B44-55E5737C1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" y="2896"/>
              <a:ext cx="233" cy="272"/>
            </a:xfrm>
            <a:custGeom>
              <a:avLst/>
              <a:gdLst>
                <a:gd name="T0" fmla="*/ 4657 w 93"/>
                <a:gd name="T1" fmla="*/ 1763 h 102"/>
                <a:gd name="T2" fmla="*/ 0 w 93"/>
                <a:gd name="T3" fmla="*/ 0 h 102"/>
                <a:gd name="T4" fmla="*/ 0 w 93"/>
                <a:gd name="T5" fmla="*/ 0 h 102"/>
                <a:gd name="T6" fmla="*/ 3665 w 93"/>
                <a:gd name="T7" fmla="*/ 13107 h 102"/>
                <a:gd name="T8" fmla="*/ 4657 w 93"/>
                <a:gd name="T9" fmla="*/ 13747 h 102"/>
                <a:gd name="T10" fmla="*/ 5517 w 93"/>
                <a:gd name="T11" fmla="*/ 13107 h 102"/>
                <a:gd name="T12" fmla="*/ 9182 w 93"/>
                <a:gd name="T13" fmla="*/ 0 h 102"/>
                <a:gd name="T14" fmla="*/ 9182 w 93"/>
                <a:gd name="T15" fmla="*/ 0 h 102"/>
                <a:gd name="T16" fmla="*/ 4657 w 93"/>
                <a:gd name="T17" fmla="*/ 1763 h 1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3" h="102">
                  <a:moveTo>
                    <a:pt x="47" y="13"/>
                  </a:moveTo>
                  <a:cubicBezTo>
                    <a:pt x="14" y="13"/>
                    <a:pt x="2" y="4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7" y="86"/>
                    <a:pt x="37" y="97"/>
                  </a:cubicBezTo>
                  <a:cubicBezTo>
                    <a:pt x="40" y="100"/>
                    <a:pt x="41" y="102"/>
                    <a:pt x="47" y="102"/>
                  </a:cubicBezTo>
                  <a:cubicBezTo>
                    <a:pt x="52" y="102"/>
                    <a:pt x="53" y="100"/>
                    <a:pt x="56" y="97"/>
                  </a:cubicBezTo>
                  <a:cubicBezTo>
                    <a:pt x="66" y="86"/>
                    <a:pt x="93" y="2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1" y="4"/>
                    <a:pt x="79" y="13"/>
                    <a:pt x="47" y="13"/>
                  </a:cubicBezTo>
                  <a:close/>
                </a:path>
              </a:pathLst>
            </a:custGeom>
            <a:solidFill>
              <a:srgbClr val="C201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1F6B4935-792D-41C4-BF57-150785446F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" y="1573"/>
              <a:ext cx="227" cy="1358"/>
            </a:xfrm>
            <a:custGeom>
              <a:avLst/>
              <a:gdLst>
                <a:gd name="T0" fmla="*/ 8786 w 91"/>
                <a:gd name="T1" fmla="*/ 0 h 509"/>
                <a:gd name="T2" fmla="*/ 0 w 91"/>
                <a:gd name="T3" fmla="*/ 0 h 509"/>
                <a:gd name="T4" fmla="*/ 0 w 91"/>
                <a:gd name="T5" fmla="*/ 66774 h 509"/>
                <a:gd name="T6" fmla="*/ 0 w 91"/>
                <a:gd name="T7" fmla="*/ 67345 h 509"/>
                <a:gd name="T8" fmla="*/ 4455 w 91"/>
                <a:gd name="T9" fmla="*/ 68804 h 509"/>
                <a:gd name="T10" fmla="*/ 8786 w 91"/>
                <a:gd name="T11" fmla="*/ 67345 h 509"/>
                <a:gd name="T12" fmla="*/ 8786 w 91"/>
                <a:gd name="T13" fmla="*/ 66774 h 509"/>
                <a:gd name="T14" fmla="*/ 8786 w 91"/>
                <a:gd name="T15" fmla="*/ 0 h 5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1" h="509">
                  <a:moveTo>
                    <a:pt x="9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94"/>
                    <a:pt x="0" y="494"/>
                    <a:pt x="0" y="494"/>
                  </a:cubicBezTo>
                  <a:cubicBezTo>
                    <a:pt x="0" y="496"/>
                    <a:pt x="0" y="497"/>
                    <a:pt x="0" y="498"/>
                  </a:cubicBezTo>
                  <a:cubicBezTo>
                    <a:pt x="3" y="501"/>
                    <a:pt x="16" y="509"/>
                    <a:pt x="46" y="509"/>
                  </a:cubicBezTo>
                  <a:cubicBezTo>
                    <a:pt x="75" y="509"/>
                    <a:pt x="88" y="502"/>
                    <a:pt x="91" y="498"/>
                  </a:cubicBezTo>
                  <a:cubicBezTo>
                    <a:pt x="91" y="497"/>
                    <a:pt x="91" y="496"/>
                    <a:pt x="91" y="494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DAEB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04F6A7E4-667C-4082-AFB2-1CCB354E4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" y="2181"/>
              <a:ext cx="227" cy="750"/>
            </a:xfrm>
            <a:custGeom>
              <a:avLst/>
              <a:gdLst>
                <a:gd name="T0" fmla="*/ 8786 w 91"/>
                <a:gd name="T1" fmla="*/ 0 h 281"/>
                <a:gd name="T2" fmla="*/ 4455 w 91"/>
                <a:gd name="T3" fmla="*/ 550 h 281"/>
                <a:gd name="T4" fmla="*/ 0 w 91"/>
                <a:gd name="T5" fmla="*/ 0 h 281"/>
                <a:gd name="T6" fmla="*/ 0 w 91"/>
                <a:gd name="T7" fmla="*/ 36032 h 281"/>
                <a:gd name="T8" fmla="*/ 0 w 91"/>
                <a:gd name="T9" fmla="*/ 36582 h 281"/>
                <a:gd name="T10" fmla="*/ 4455 w 91"/>
                <a:gd name="T11" fmla="*/ 38063 h 281"/>
                <a:gd name="T12" fmla="*/ 8786 w 91"/>
                <a:gd name="T13" fmla="*/ 36582 h 281"/>
                <a:gd name="T14" fmla="*/ 8786 w 91"/>
                <a:gd name="T15" fmla="*/ 36032 h 281"/>
                <a:gd name="T16" fmla="*/ 8786 w 91"/>
                <a:gd name="T17" fmla="*/ 0 h 2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1" h="281">
                  <a:moveTo>
                    <a:pt x="91" y="0"/>
                  </a:moveTo>
                  <a:cubicBezTo>
                    <a:pt x="88" y="2"/>
                    <a:pt x="69" y="4"/>
                    <a:pt x="46" y="4"/>
                  </a:cubicBezTo>
                  <a:cubicBezTo>
                    <a:pt x="21" y="4"/>
                    <a:pt x="2" y="2"/>
                    <a:pt x="0" y="0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68"/>
                    <a:pt x="0" y="269"/>
                    <a:pt x="0" y="270"/>
                  </a:cubicBezTo>
                  <a:cubicBezTo>
                    <a:pt x="3" y="273"/>
                    <a:pt x="16" y="281"/>
                    <a:pt x="46" y="281"/>
                  </a:cubicBezTo>
                  <a:cubicBezTo>
                    <a:pt x="75" y="281"/>
                    <a:pt x="88" y="274"/>
                    <a:pt x="91" y="270"/>
                  </a:cubicBezTo>
                  <a:cubicBezTo>
                    <a:pt x="91" y="269"/>
                    <a:pt x="91" y="268"/>
                    <a:pt x="91" y="266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rgbClr val="E67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8">
              <a:extLst>
                <a:ext uri="{FF2B5EF4-FFF2-40B4-BE49-F238E27FC236}">
                  <a16:creationId xmlns:a16="http://schemas.microsoft.com/office/drawing/2014/main" id="{707462BC-0FB4-4B4D-9B12-2FAB06B0F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" y="2189"/>
              <a:ext cx="165" cy="720"/>
            </a:xfrm>
            <a:custGeom>
              <a:avLst/>
              <a:gdLst>
                <a:gd name="T0" fmla="*/ 3250 w 66"/>
                <a:gd name="T1" fmla="*/ 149 h 270"/>
                <a:gd name="T2" fmla="*/ 0 w 66"/>
                <a:gd name="T3" fmla="*/ 0 h 270"/>
                <a:gd name="T4" fmla="*/ 0 w 66"/>
                <a:gd name="T5" fmla="*/ 33587 h 270"/>
                <a:gd name="T6" fmla="*/ 3250 w 66"/>
                <a:gd name="T7" fmla="*/ 36408 h 270"/>
                <a:gd name="T8" fmla="*/ 6458 w 66"/>
                <a:gd name="T9" fmla="*/ 33587 h 270"/>
                <a:gd name="T10" fmla="*/ 6458 w 66"/>
                <a:gd name="T11" fmla="*/ 0 h 270"/>
                <a:gd name="T12" fmla="*/ 3250 w 66"/>
                <a:gd name="T13" fmla="*/ 149 h 2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270">
                  <a:moveTo>
                    <a:pt x="33" y="1"/>
                  </a:moveTo>
                  <a:cubicBezTo>
                    <a:pt x="20" y="1"/>
                    <a:pt x="8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0" y="266"/>
                    <a:pt x="14" y="270"/>
                    <a:pt x="33" y="270"/>
                  </a:cubicBezTo>
                  <a:cubicBezTo>
                    <a:pt x="51" y="270"/>
                    <a:pt x="66" y="266"/>
                    <a:pt x="66" y="249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57" y="0"/>
                    <a:pt x="46" y="1"/>
                    <a:pt x="33" y="1"/>
                  </a:cubicBezTo>
                  <a:close/>
                </a:path>
              </a:pathLst>
            </a:custGeom>
            <a:solidFill>
              <a:srgbClr val="E04E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9">
              <a:extLst>
                <a:ext uri="{FF2B5EF4-FFF2-40B4-BE49-F238E27FC236}">
                  <a16:creationId xmlns:a16="http://schemas.microsoft.com/office/drawing/2014/main" id="{B9FF809F-4648-4016-A749-619CC00C3D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" y="1539"/>
              <a:ext cx="165" cy="653"/>
            </a:xfrm>
            <a:custGeom>
              <a:avLst/>
              <a:gdLst>
                <a:gd name="T0" fmla="*/ 0 w 66"/>
                <a:gd name="T1" fmla="*/ 0 h 245"/>
                <a:gd name="T2" fmla="*/ 0 w 66"/>
                <a:gd name="T3" fmla="*/ 32791 h 245"/>
                <a:gd name="T4" fmla="*/ 3250 w 66"/>
                <a:gd name="T5" fmla="*/ 32949 h 245"/>
                <a:gd name="T6" fmla="*/ 6458 w 66"/>
                <a:gd name="T7" fmla="*/ 32791 h 245"/>
                <a:gd name="T8" fmla="*/ 6458 w 66"/>
                <a:gd name="T9" fmla="*/ 0 h 245"/>
                <a:gd name="T10" fmla="*/ 0 w 66"/>
                <a:gd name="T11" fmla="*/ 0 h 2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245">
                  <a:moveTo>
                    <a:pt x="0" y="0"/>
                  </a:moveTo>
                  <a:cubicBezTo>
                    <a:pt x="0" y="244"/>
                    <a:pt x="0" y="244"/>
                    <a:pt x="0" y="244"/>
                  </a:cubicBezTo>
                  <a:cubicBezTo>
                    <a:pt x="8" y="244"/>
                    <a:pt x="20" y="245"/>
                    <a:pt x="33" y="245"/>
                  </a:cubicBezTo>
                  <a:cubicBezTo>
                    <a:pt x="46" y="245"/>
                    <a:pt x="57" y="244"/>
                    <a:pt x="66" y="244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1D4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65DED828-6B07-4068-A93E-1F9D2F409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" y="2163"/>
              <a:ext cx="227" cy="37"/>
            </a:xfrm>
            <a:custGeom>
              <a:avLst/>
              <a:gdLst>
                <a:gd name="T0" fmla="*/ 0 w 91"/>
                <a:gd name="T1" fmla="*/ 922 h 14"/>
                <a:gd name="T2" fmla="*/ 4455 w 91"/>
                <a:gd name="T3" fmla="*/ 1810 h 14"/>
                <a:gd name="T4" fmla="*/ 8786 w 91"/>
                <a:gd name="T5" fmla="*/ 1033 h 14"/>
                <a:gd name="T6" fmla="*/ 8786 w 91"/>
                <a:gd name="T7" fmla="*/ 922 h 14"/>
                <a:gd name="T8" fmla="*/ 4330 w 91"/>
                <a:gd name="T9" fmla="*/ 0 h 14"/>
                <a:gd name="T10" fmla="*/ 0 w 91"/>
                <a:gd name="T11" fmla="*/ 922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14">
                  <a:moveTo>
                    <a:pt x="0" y="7"/>
                  </a:moveTo>
                  <a:cubicBezTo>
                    <a:pt x="1" y="11"/>
                    <a:pt x="21" y="14"/>
                    <a:pt x="46" y="14"/>
                  </a:cubicBezTo>
                  <a:cubicBezTo>
                    <a:pt x="69" y="14"/>
                    <a:pt x="89" y="11"/>
                    <a:pt x="91" y="8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0" y="3"/>
                    <a:pt x="70" y="0"/>
                    <a:pt x="45" y="0"/>
                  </a:cubicBezTo>
                  <a:cubicBezTo>
                    <a:pt x="22" y="0"/>
                    <a:pt x="2" y="3"/>
                    <a:pt x="0" y="7"/>
                  </a:cubicBezTo>
                </a:path>
              </a:pathLst>
            </a:custGeom>
            <a:solidFill>
              <a:srgbClr val="F0AD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11">
              <a:extLst>
                <a:ext uri="{FF2B5EF4-FFF2-40B4-BE49-F238E27FC236}">
                  <a16:creationId xmlns:a16="http://schemas.microsoft.com/office/drawing/2014/main" id="{8555E7EA-EF59-47BD-8A76-89AE0296B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" y="2189"/>
              <a:ext cx="82" cy="720"/>
            </a:xfrm>
            <a:custGeom>
              <a:avLst/>
              <a:gdLst>
                <a:gd name="T0" fmla="*/ 2487 w 33"/>
                <a:gd name="T1" fmla="*/ 0 h 270"/>
                <a:gd name="T2" fmla="*/ 2487 w 33"/>
                <a:gd name="T3" fmla="*/ 33165 h 270"/>
                <a:gd name="T4" fmla="*/ 0 w 33"/>
                <a:gd name="T5" fmla="*/ 36408 h 270"/>
                <a:gd name="T6" fmla="*/ 3131 w 33"/>
                <a:gd name="T7" fmla="*/ 33587 h 270"/>
                <a:gd name="T8" fmla="*/ 3131 w 33"/>
                <a:gd name="T9" fmla="*/ 0 h 270"/>
                <a:gd name="T10" fmla="*/ 2487 w 33"/>
                <a:gd name="T11" fmla="*/ 0 h 2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270">
                  <a:moveTo>
                    <a:pt x="26" y="0"/>
                  </a:moveTo>
                  <a:cubicBezTo>
                    <a:pt x="26" y="246"/>
                    <a:pt x="26" y="246"/>
                    <a:pt x="26" y="246"/>
                  </a:cubicBezTo>
                  <a:cubicBezTo>
                    <a:pt x="26" y="264"/>
                    <a:pt x="12" y="269"/>
                    <a:pt x="0" y="270"/>
                  </a:cubicBezTo>
                  <a:cubicBezTo>
                    <a:pt x="18" y="270"/>
                    <a:pt x="33" y="266"/>
                    <a:pt x="33" y="249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1" y="0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AE01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12">
              <a:extLst>
                <a:ext uri="{FF2B5EF4-FFF2-40B4-BE49-F238E27FC236}">
                  <a16:creationId xmlns:a16="http://schemas.microsoft.com/office/drawing/2014/main" id="{AFD1D98A-7E16-48A8-9DD4-F2B7B63A3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" y="1539"/>
              <a:ext cx="17" cy="650"/>
            </a:xfrm>
            <a:custGeom>
              <a:avLst/>
              <a:gdLst>
                <a:gd name="T0" fmla="*/ 0 w 7"/>
                <a:gd name="T1" fmla="*/ 0 h 244"/>
                <a:gd name="T2" fmla="*/ 0 w 7"/>
                <a:gd name="T3" fmla="*/ 32742 h 244"/>
                <a:gd name="T4" fmla="*/ 590 w 7"/>
                <a:gd name="T5" fmla="*/ 32742 h 244"/>
                <a:gd name="T6" fmla="*/ 590 w 7"/>
                <a:gd name="T7" fmla="*/ 0 h 244"/>
                <a:gd name="T8" fmla="*/ 0 w 7"/>
                <a:gd name="T9" fmla="*/ 0 h 2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244">
                  <a:moveTo>
                    <a:pt x="0" y="0"/>
                  </a:moveTo>
                  <a:cubicBezTo>
                    <a:pt x="0" y="244"/>
                    <a:pt x="0" y="244"/>
                    <a:pt x="0" y="244"/>
                  </a:cubicBezTo>
                  <a:cubicBezTo>
                    <a:pt x="3" y="244"/>
                    <a:pt x="5" y="244"/>
                    <a:pt x="7" y="244"/>
                  </a:cubicBezTo>
                  <a:cubicBezTo>
                    <a:pt x="7" y="0"/>
                    <a:pt x="7" y="0"/>
                    <a:pt x="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13">
              <a:extLst>
                <a:ext uri="{FF2B5EF4-FFF2-40B4-BE49-F238E27FC236}">
                  <a16:creationId xmlns:a16="http://schemas.microsoft.com/office/drawing/2014/main" id="{DCB427EB-3B90-4339-B5AE-605699156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0" y="2168"/>
              <a:ext cx="17" cy="27"/>
            </a:xfrm>
            <a:custGeom>
              <a:avLst/>
              <a:gdLst>
                <a:gd name="T0" fmla="*/ 590 w 7"/>
                <a:gd name="T1" fmla="*/ 0 h 10"/>
                <a:gd name="T2" fmla="*/ 0 w 7"/>
                <a:gd name="T3" fmla="*/ 0 h 10"/>
                <a:gd name="T4" fmla="*/ 0 w 7"/>
                <a:gd name="T5" fmla="*/ 1436 h 10"/>
                <a:gd name="T6" fmla="*/ 243 w 7"/>
                <a:gd name="T7" fmla="*/ 1436 h 10"/>
                <a:gd name="T8" fmla="*/ 342 w 7"/>
                <a:gd name="T9" fmla="*/ 1436 h 10"/>
                <a:gd name="T10" fmla="*/ 512 w 7"/>
                <a:gd name="T11" fmla="*/ 1283 h 10"/>
                <a:gd name="T12" fmla="*/ 590 w 7"/>
                <a:gd name="T13" fmla="*/ 1158 h 10"/>
                <a:gd name="T14" fmla="*/ 590 w 7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" h="10">
                  <a:moveTo>
                    <a:pt x="7" y="0"/>
                  </a:moveTo>
                  <a:cubicBezTo>
                    <a:pt x="5" y="0"/>
                    <a:pt x="3" y="0"/>
                    <a:pt x="0" y="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0"/>
                    <a:pt x="2" y="10"/>
                    <a:pt x="3" y="10"/>
                  </a:cubicBezTo>
                  <a:cubicBezTo>
                    <a:pt x="3" y="10"/>
                    <a:pt x="4" y="10"/>
                    <a:pt x="4" y="10"/>
                  </a:cubicBezTo>
                  <a:cubicBezTo>
                    <a:pt x="5" y="10"/>
                    <a:pt x="5" y="9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C76A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14">
              <a:extLst>
                <a:ext uri="{FF2B5EF4-FFF2-40B4-BE49-F238E27FC236}">
                  <a16:creationId xmlns:a16="http://schemas.microsoft.com/office/drawing/2014/main" id="{85BE9C97-1700-4385-9F93-82AFEBEFC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" y="1523"/>
              <a:ext cx="100" cy="1397"/>
            </a:xfrm>
            <a:custGeom>
              <a:avLst/>
              <a:gdLst>
                <a:gd name="T0" fmla="*/ 3438 w 40"/>
                <a:gd name="T1" fmla="*/ 547 h 524"/>
                <a:gd name="T2" fmla="*/ 3438 w 40"/>
                <a:gd name="T3" fmla="*/ 67893 h 524"/>
                <a:gd name="T4" fmla="*/ 0 w 40"/>
                <a:gd name="T5" fmla="*/ 70564 h 524"/>
                <a:gd name="T6" fmla="*/ 3908 w 40"/>
                <a:gd name="T7" fmla="*/ 67992 h 524"/>
                <a:gd name="T8" fmla="*/ 3908 w 40"/>
                <a:gd name="T9" fmla="*/ 0 h 5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" h="524">
                  <a:moveTo>
                    <a:pt x="35" y="4"/>
                  </a:moveTo>
                  <a:cubicBezTo>
                    <a:pt x="35" y="24"/>
                    <a:pt x="35" y="492"/>
                    <a:pt x="35" y="504"/>
                  </a:cubicBezTo>
                  <a:cubicBezTo>
                    <a:pt x="35" y="516"/>
                    <a:pt x="14" y="524"/>
                    <a:pt x="0" y="524"/>
                  </a:cubicBezTo>
                  <a:cubicBezTo>
                    <a:pt x="13" y="524"/>
                    <a:pt x="40" y="524"/>
                    <a:pt x="40" y="505"/>
                  </a:cubicBezTo>
                  <a:cubicBezTo>
                    <a:pt x="40" y="486"/>
                    <a:pt x="40" y="14"/>
                    <a:pt x="40" y="0"/>
                  </a:cubicBezTo>
                </a:path>
              </a:pathLst>
            </a:custGeom>
            <a:solidFill>
              <a:srgbClr val="9FC9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15">
              <a:extLst>
                <a:ext uri="{FF2B5EF4-FFF2-40B4-BE49-F238E27FC236}">
                  <a16:creationId xmlns:a16="http://schemas.microsoft.com/office/drawing/2014/main" id="{A050B379-F06C-4594-AFE2-9E1DE1CBC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" y="2171"/>
              <a:ext cx="13" cy="21"/>
            </a:xfrm>
            <a:custGeom>
              <a:avLst/>
              <a:gdLst>
                <a:gd name="T0" fmla="*/ 0 w 5"/>
                <a:gd name="T1" fmla="*/ 992 h 8"/>
                <a:gd name="T2" fmla="*/ 595 w 5"/>
                <a:gd name="T3" fmla="*/ 848 h 8"/>
                <a:gd name="T4" fmla="*/ 595 w 5"/>
                <a:gd name="T5" fmla="*/ 144 h 8"/>
                <a:gd name="T6" fmla="*/ 0 w 5"/>
                <a:gd name="T7" fmla="*/ 0 h 8"/>
                <a:gd name="T8" fmla="*/ 0 w 5"/>
                <a:gd name="T9" fmla="*/ 992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" h="8">
                  <a:moveTo>
                    <a:pt x="0" y="8"/>
                  </a:moveTo>
                  <a:cubicBezTo>
                    <a:pt x="2" y="8"/>
                    <a:pt x="4" y="7"/>
                    <a:pt x="5" y="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2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186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16">
              <a:extLst>
                <a:ext uri="{FF2B5EF4-FFF2-40B4-BE49-F238E27FC236}">
                  <a16:creationId xmlns:a16="http://schemas.microsoft.com/office/drawing/2014/main" id="{F76EFE01-813D-42FC-84C6-56B0D2BA3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" y="2189"/>
              <a:ext cx="100" cy="731"/>
            </a:xfrm>
            <a:custGeom>
              <a:avLst/>
              <a:gdLst>
                <a:gd name="T0" fmla="*/ 3908 w 40"/>
                <a:gd name="T1" fmla="*/ 0 h 274"/>
                <a:gd name="T2" fmla="*/ 3438 w 40"/>
                <a:gd name="T3" fmla="*/ 149 h 274"/>
                <a:gd name="T4" fmla="*/ 3438 w 40"/>
                <a:gd name="T5" fmla="*/ 34349 h 274"/>
                <a:gd name="T6" fmla="*/ 0 w 40"/>
                <a:gd name="T7" fmla="*/ 37025 h 274"/>
                <a:gd name="T8" fmla="*/ 3908 w 40"/>
                <a:gd name="T9" fmla="*/ 34450 h 274"/>
                <a:gd name="T10" fmla="*/ 3908 w 40"/>
                <a:gd name="T11" fmla="*/ 0 h 2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0" h="274">
                  <a:moveTo>
                    <a:pt x="40" y="0"/>
                  </a:moveTo>
                  <a:cubicBezTo>
                    <a:pt x="39" y="0"/>
                    <a:pt x="37" y="1"/>
                    <a:pt x="35" y="1"/>
                  </a:cubicBezTo>
                  <a:cubicBezTo>
                    <a:pt x="35" y="254"/>
                    <a:pt x="35" y="254"/>
                    <a:pt x="35" y="254"/>
                  </a:cubicBezTo>
                  <a:cubicBezTo>
                    <a:pt x="35" y="266"/>
                    <a:pt x="14" y="274"/>
                    <a:pt x="0" y="274"/>
                  </a:cubicBezTo>
                  <a:cubicBezTo>
                    <a:pt x="13" y="274"/>
                    <a:pt x="40" y="274"/>
                    <a:pt x="40" y="255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C601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17">
              <a:extLst>
                <a:ext uri="{FF2B5EF4-FFF2-40B4-BE49-F238E27FC236}">
                  <a16:creationId xmlns:a16="http://schemas.microsoft.com/office/drawing/2014/main" id="{B1C705F4-4FB6-4067-B0ED-9027B34EA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" y="1608"/>
              <a:ext cx="192" cy="35"/>
            </a:xfrm>
            <a:custGeom>
              <a:avLst/>
              <a:gdLst>
                <a:gd name="T0" fmla="*/ 0 w 77"/>
                <a:gd name="T1" fmla="*/ 0 h 13"/>
                <a:gd name="T2" fmla="*/ 7348 w 77"/>
                <a:gd name="T3" fmla="*/ 1268 h 13"/>
                <a:gd name="T4" fmla="*/ 7423 w 77"/>
                <a:gd name="T5" fmla="*/ 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7" h="13">
                  <a:moveTo>
                    <a:pt x="0" y="0"/>
                  </a:moveTo>
                  <a:cubicBezTo>
                    <a:pt x="8" y="7"/>
                    <a:pt x="42" y="13"/>
                    <a:pt x="76" y="9"/>
                  </a:cubicBezTo>
                  <a:cubicBezTo>
                    <a:pt x="77" y="0"/>
                    <a:pt x="77" y="0"/>
                    <a:pt x="77" y="0"/>
                  </a:cubicBezTo>
                </a:path>
              </a:pathLst>
            </a:custGeom>
            <a:solidFill>
              <a:srgbClr val="88BC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18">
              <a:extLst>
                <a:ext uri="{FF2B5EF4-FFF2-40B4-BE49-F238E27FC236}">
                  <a16:creationId xmlns:a16="http://schemas.microsoft.com/office/drawing/2014/main" id="{4F1DCF01-7632-4F13-AE14-06F1DFAE3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" y="2163"/>
              <a:ext cx="227" cy="37"/>
            </a:xfrm>
            <a:custGeom>
              <a:avLst/>
              <a:gdLst>
                <a:gd name="T0" fmla="*/ 0 w 91"/>
                <a:gd name="T1" fmla="*/ 922 h 14"/>
                <a:gd name="T2" fmla="*/ 4455 w 91"/>
                <a:gd name="T3" fmla="*/ 1810 h 14"/>
                <a:gd name="T4" fmla="*/ 8786 w 91"/>
                <a:gd name="T5" fmla="*/ 1033 h 14"/>
                <a:gd name="T6" fmla="*/ 8786 w 91"/>
                <a:gd name="T7" fmla="*/ 922 h 14"/>
                <a:gd name="T8" fmla="*/ 4330 w 91"/>
                <a:gd name="T9" fmla="*/ 0 h 14"/>
                <a:gd name="T10" fmla="*/ 0 w 91"/>
                <a:gd name="T11" fmla="*/ 922 h 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1" h="14">
                  <a:moveTo>
                    <a:pt x="0" y="7"/>
                  </a:moveTo>
                  <a:cubicBezTo>
                    <a:pt x="1" y="11"/>
                    <a:pt x="21" y="14"/>
                    <a:pt x="46" y="14"/>
                  </a:cubicBezTo>
                  <a:cubicBezTo>
                    <a:pt x="69" y="14"/>
                    <a:pt x="89" y="11"/>
                    <a:pt x="91" y="8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0" y="3"/>
                    <a:pt x="70" y="0"/>
                    <a:pt x="45" y="0"/>
                  </a:cubicBezTo>
                  <a:cubicBezTo>
                    <a:pt x="22" y="0"/>
                    <a:pt x="2" y="3"/>
                    <a:pt x="0" y="7"/>
                  </a:cubicBezTo>
                </a:path>
              </a:pathLst>
            </a:custGeom>
            <a:noFill/>
            <a:ln w="47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19">
              <a:extLst>
                <a:ext uri="{FF2B5EF4-FFF2-40B4-BE49-F238E27FC236}">
                  <a16:creationId xmlns:a16="http://schemas.microsoft.com/office/drawing/2014/main" id="{27A47B48-0C86-4781-88FE-B824901D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" y="1573"/>
              <a:ext cx="1" cy="1323"/>
            </a:xfrm>
            <a:custGeom>
              <a:avLst/>
              <a:gdLst>
                <a:gd name="T0" fmla="*/ 0 w 1"/>
                <a:gd name="T1" fmla="*/ 1323 h 1323"/>
                <a:gd name="T2" fmla="*/ 0 w 1"/>
                <a:gd name="T3" fmla="*/ 1323 h 1323"/>
                <a:gd name="T4" fmla="*/ 0 w 1"/>
                <a:gd name="T5" fmla="*/ 0 h 132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323">
                  <a:moveTo>
                    <a:pt x="0" y="1323"/>
                  </a:moveTo>
                  <a:lnTo>
                    <a:pt x="0" y="1323"/>
                  </a:lnTo>
                  <a:lnTo>
                    <a:pt x="0" y="0"/>
                  </a:ln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20">
              <a:extLst>
                <a:ext uri="{FF2B5EF4-FFF2-40B4-BE49-F238E27FC236}">
                  <a16:creationId xmlns:a16="http://schemas.microsoft.com/office/drawing/2014/main" id="{5AE410B1-0160-49C3-89E5-E4099B961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" y="1573"/>
              <a:ext cx="1" cy="1323"/>
            </a:xfrm>
            <a:custGeom>
              <a:avLst/>
              <a:gdLst>
                <a:gd name="T0" fmla="*/ 0 w 1"/>
                <a:gd name="T1" fmla="*/ 0 h 1323"/>
                <a:gd name="T2" fmla="*/ 0 w 1"/>
                <a:gd name="T3" fmla="*/ 1323 h 1323"/>
                <a:gd name="T4" fmla="*/ 0 w 1"/>
                <a:gd name="T5" fmla="*/ 1323 h 1323"/>
                <a:gd name="T6" fmla="*/ 0 w 1"/>
                <a:gd name="T7" fmla="*/ 1323 h 13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" h="1323">
                  <a:moveTo>
                    <a:pt x="0" y="0"/>
                  </a:moveTo>
                  <a:lnTo>
                    <a:pt x="0" y="1323"/>
                  </a:ln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21">
              <a:extLst>
                <a:ext uri="{FF2B5EF4-FFF2-40B4-BE49-F238E27FC236}">
                  <a16:creationId xmlns:a16="http://schemas.microsoft.com/office/drawing/2014/main" id="{4DF16C6A-DB52-4C2E-B3DC-84003B44A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" y="2896"/>
              <a:ext cx="233" cy="272"/>
            </a:xfrm>
            <a:custGeom>
              <a:avLst/>
              <a:gdLst>
                <a:gd name="T0" fmla="*/ 0 w 93"/>
                <a:gd name="T1" fmla="*/ 0 h 102"/>
                <a:gd name="T2" fmla="*/ 0 w 93"/>
                <a:gd name="T3" fmla="*/ 0 h 102"/>
                <a:gd name="T4" fmla="*/ 3665 w 93"/>
                <a:gd name="T5" fmla="*/ 13107 h 102"/>
                <a:gd name="T6" fmla="*/ 4657 w 93"/>
                <a:gd name="T7" fmla="*/ 13747 h 102"/>
                <a:gd name="T8" fmla="*/ 5517 w 93"/>
                <a:gd name="T9" fmla="*/ 13107 h 102"/>
                <a:gd name="T10" fmla="*/ 9182 w 93"/>
                <a:gd name="T11" fmla="*/ 0 h 102"/>
                <a:gd name="T12" fmla="*/ 9182 w 93"/>
                <a:gd name="T13" fmla="*/ 0 h 1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3" h="10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27" y="86"/>
                    <a:pt x="37" y="97"/>
                  </a:cubicBezTo>
                  <a:cubicBezTo>
                    <a:pt x="40" y="100"/>
                    <a:pt x="41" y="102"/>
                    <a:pt x="47" y="102"/>
                  </a:cubicBezTo>
                  <a:cubicBezTo>
                    <a:pt x="52" y="102"/>
                    <a:pt x="53" y="100"/>
                    <a:pt x="56" y="97"/>
                  </a:cubicBezTo>
                  <a:cubicBezTo>
                    <a:pt x="66" y="86"/>
                    <a:pt x="93" y="2"/>
                    <a:pt x="93" y="0"/>
                  </a:cubicBezTo>
                  <a:cubicBezTo>
                    <a:pt x="93" y="0"/>
                    <a:pt x="93" y="0"/>
                    <a:pt x="93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Freeform 22">
              <a:extLst>
                <a:ext uri="{FF2B5EF4-FFF2-40B4-BE49-F238E27FC236}">
                  <a16:creationId xmlns:a16="http://schemas.microsoft.com/office/drawing/2014/main" id="{BFB969F2-3A52-4312-94F4-AD530D27F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" y="2901"/>
              <a:ext cx="112" cy="30"/>
            </a:xfrm>
            <a:custGeom>
              <a:avLst/>
              <a:gdLst>
                <a:gd name="T0" fmla="*/ 0 w 45"/>
                <a:gd name="T1" fmla="*/ 1666 h 11"/>
                <a:gd name="T2" fmla="*/ 4298 w 45"/>
                <a:gd name="T3" fmla="*/ 0 h 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5" h="11">
                  <a:moveTo>
                    <a:pt x="0" y="11"/>
                  </a:moveTo>
                  <a:cubicBezTo>
                    <a:pt x="29" y="11"/>
                    <a:pt x="42" y="4"/>
                    <a:pt x="45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23">
              <a:extLst>
                <a:ext uri="{FF2B5EF4-FFF2-40B4-BE49-F238E27FC236}">
                  <a16:creationId xmlns:a16="http://schemas.microsoft.com/office/drawing/2014/main" id="{6F7225EB-240C-43C8-8B72-E4DAFDC47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715"/>
              <a:ext cx="98" cy="5"/>
            </a:xfrm>
            <a:custGeom>
              <a:avLst/>
              <a:gdLst>
                <a:gd name="T0" fmla="*/ 0 w 39"/>
                <a:gd name="T1" fmla="*/ 208 h 2"/>
                <a:gd name="T2" fmla="*/ 3902 w 39"/>
                <a:gd name="T3" fmla="*/ 0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9" h="2">
                  <a:moveTo>
                    <a:pt x="0" y="2"/>
                  </a:moveTo>
                  <a:cubicBezTo>
                    <a:pt x="19" y="2"/>
                    <a:pt x="29" y="1"/>
                    <a:pt x="39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24">
              <a:extLst>
                <a:ext uri="{FF2B5EF4-FFF2-40B4-BE49-F238E27FC236}">
                  <a16:creationId xmlns:a16="http://schemas.microsoft.com/office/drawing/2014/main" id="{9B620453-0043-4596-B5A3-9AB861BFD7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" y="1704"/>
              <a:ext cx="13" cy="35"/>
            </a:xfrm>
            <a:custGeom>
              <a:avLst/>
              <a:gdLst>
                <a:gd name="T0" fmla="*/ 8 w 13"/>
                <a:gd name="T1" fmla="*/ 3 h 35"/>
                <a:gd name="T2" fmla="*/ 8 w 13"/>
                <a:gd name="T3" fmla="*/ 3 h 35"/>
                <a:gd name="T4" fmla="*/ 3 w 13"/>
                <a:gd name="T5" fmla="*/ 8 h 35"/>
                <a:gd name="T6" fmla="*/ 0 w 13"/>
                <a:gd name="T7" fmla="*/ 3 h 35"/>
                <a:gd name="T8" fmla="*/ 8 w 13"/>
                <a:gd name="T9" fmla="*/ 0 h 35"/>
                <a:gd name="T10" fmla="*/ 13 w 13"/>
                <a:gd name="T11" fmla="*/ 0 h 35"/>
                <a:gd name="T12" fmla="*/ 13 w 13"/>
                <a:gd name="T13" fmla="*/ 35 h 35"/>
                <a:gd name="T14" fmla="*/ 8 w 13"/>
                <a:gd name="T15" fmla="*/ 35 h 35"/>
                <a:gd name="T16" fmla="*/ 8 w 13"/>
                <a:gd name="T17" fmla="*/ 3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" h="35">
                  <a:moveTo>
                    <a:pt x="8" y="3"/>
                  </a:moveTo>
                  <a:lnTo>
                    <a:pt x="8" y="3"/>
                  </a:lnTo>
                  <a:lnTo>
                    <a:pt x="3" y="8"/>
                  </a:lnTo>
                  <a:lnTo>
                    <a:pt x="0" y="3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3" y="35"/>
                  </a:lnTo>
                  <a:lnTo>
                    <a:pt x="8" y="35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25">
              <a:extLst>
                <a:ext uri="{FF2B5EF4-FFF2-40B4-BE49-F238E27FC236}">
                  <a16:creationId xmlns:a16="http://schemas.microsoft.com/office/drawing/2014/main" id="{DBDA8D80-3BF2-431A-8201-C7EEE7D7EE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1704"/>
              <a:ext cx="20" cy="35"/>
            </a:xfrm>
            <a:custGeom>
              <a:avLst/>
              <a:gdLst>
                <a:gd name="T0" fmla="*/ 125 w 8"/>
                <a:gd name="T1" fmla="*/ 1580 h 13"/>
                <a:gd name="T2" fmla="*/ 313 w 8"/>
                <a:gd name="T3" fmla="*/ 1580 h 13"/>
                <a:gd name="T4" fmla="*/ 595 w 8"/>
                <a:gd name="T5" fmla="*/ 1268 h 13"/>
                <a:gd name="T6" fmla="*/ 313 w 8"/>
                <a:gd name="T7" fmla="*/ 840 h 13"/>
                <a:gd name="T8" fmla="*/ 208 w 8"/>
                <a:gd name="T9" fmla="*/ 840 h 13"/>
                <a:gd name="T10" fmla="*/ 208 w 8"/>
                <a:gd name="T11" fmla="*/ 681 h 13"/>
                <a:gd name="T12" fmla="*/ 313 w 8"/>
                <a:gd name="T13" fmla="*/ 681 h 13"/>
                <a:gd name="T14" fmla="*/ 595 w 8"/>
                <a:gd name="T15" fmla="*/ 428 h 13"/>
                <a:gd name="T16" fmla="*/ 395 w 8"/>
                <a:gd name="T17" fmla="*/ 159 h 13"/>
                <a:gd name="T18" fmla="*/ 125 w 8"/>
                <a:gd name="T19" fmla="*/ 253 h 13"/>
                <a:gd name="T20" fmla="*/ 125 w 8"/>
                <a:gd name="T21" fmla="*/ 0 h 13"/>
                <a:gd name="T22" fmla="*/ 395 w 8"/>
                <a:gd name="T23" fmla="*/ 0 h 13"/>
                <a:gd name="T24" fmla="*/ 783 w 8"/>
                <a:gd name="T25" fmla="*/ 428 h 13"/>
                <a:gd name="T26" fmla="*/ 520 w 8"/>
                <a:gd name="T27" fmla="*/ 840 h 13"/>
                <a:gd name="T28" fmla="*/ 520 w 8"/>
                <a:gd name="T29" fmla="*/ 840 h 13"/>
                <a:gd name="T30" fmla="*/ 783 w 8"/>
                <a:gd name="T31" fmla="*/ 1268 h 13"/>
                <a:gd name="T32" fmla="*/ 395 w 8"/>
                <a:gd name="T33" fmla="*/ 1833 h 13"/>
                <a:gd name="T34" fmla="*/ 0 w 8"/>
                <a:gd name="T35" fmla="*/ 1683 h 13"/>
                <a:gd name="T36" fmla="*/ 125 w 8"/>
                <a:gd name="T37" fmla="*/ 1580 h 1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" h="13">
                  <a:moveTo>
                    <a:pt x="1" y="11"/>
                  </a:moveTo>
                  <a:cubicBezTo>
                    <a:pt x="1" y="11"/>
                    <a:pt x="2" y="11"/>
                    <a:pt x="3" y="11"/>
                  </a:cubicBezTo>
                  <a:cubicBezTo>
                    <a:pt x="6" y="11"/>
                    <a:pt x="6" y="10"/>
                    <a:pt x="6" y="9"/>
                  </a:cubicBezTo>
                  <a:cubicBezTo>
                    <a:pt x="6" y="7"/>
                    <a:pt x="5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6" y="4"/>
                    <a:pt x="6" y="3"/>
                  </a:cubicBezTo>
                  <a:cubicBezTo>
                    <a:pt x="6" y="2"/>
                    <a:pt x="5" y="1"/>
                    <a:pt x="4" y="1"/>
                  </a:cubicBezTo>
                  <a:cubicBezTo>
                    <a:pt x="3" y="1"/>
                    <a:pt x="2" y="1"/>
                    <a:pt x="1" y="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7" y="0"/>
                    <a:pt x="8" y="1"/>
                    <a:pt x="8" y="3"/>
                  </a:cubicBezTo>
                  <a:cubicBezTo>
                    <a:pt x="8" y="4"/>
                    <a:pt x="7" y="5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7" y="6"/>
                    <a:pt x="8" y="7"/>
                    <a:pt x="8" y="9"/>
                  </a:cubicBezTo>
                  <a:cubicBezTo>
                    <a:pt x="8" y="11"/>
                    <a:pt x="7" y="13"/>
                    <a:pt x="4" y="13"/>
                  </a:cubicBezTo>
                  <a:cubicBezTo>
                    <a:pt x="2" y="13"/>
                    <a:pt x="1" y="12"/>
                    <a:pt x="0" y="12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26">
              <a:extLst>
                <a:ext uri="{FF2B5EF4-FFF2-40B4-BE49-F238E27FC236}">
                  <a16:creationId xmlns:a16="http://schemas.microsoft.com/office/drawing/2014/main" id="{F6FA6EF1-0758-4824-AD1D-373BB2CF52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" y="1805"/>
              <a:ext cx="13" cy="32"/>
            </a:xfrm>
            <a:custGeom>
              <a:avLst/>
              <a:gdLst>
                <a:gd name="T0" fmla="*/ 8 w 13"/>
                <a:gd name="T1" fmla="*/ 3 h 32"/>
                <a:gd name="T2" fmla="*/ 8 w 13"/>
                <a:gd name="T3" fmla="*/ 3 h 32"/>
                <a:gd name="T4" fmla="*/ 3 w 13"/>
                <a:gd name="T5" fmla="*/ 6 h 32"/>
                <a:gd name="T6" fmla="*/ 0 w 13"/>
                <a:gd name="T7" fmla="*/ 3 h 32"/>
                <a:gd name="T8" fmla="*/ 8 w 13"/>
                <a:gd name="T9" fmla="*/ 0 h 32"/>
                <a:gd name="T10" fmla="*/ 13 w 13"/>
                <a:gd name="T11" fmla="*/ 0 h 32"/>
                <a:gd name="T12" fmla="*/ 13 w 13"/>
                <a:gd name="T13" fmla="*/ 32 h 32"/>
                <a:gd name="T14" fmla="*/ 8 w 13"/>
                <a:gd name="T15" fmla="*/ 32 h 32"/>
                <a:gd name="T16" fmla="*/ 8 w 13"/>
                <a:gd name="T17" fmla="*/ 3 h 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" h="32">
                  <a:moveTo>
                    <a:pt x="8" y="3"/>
                  </a:moveTo>
                  <a:lnTo>
                    <a:pt x="8" y="3"/>
                  </a:lnTo>
                  <a:lnTo>
                    <a:pt x="3" y="6"/>
                  </a:lnTo>
                  <a:lnTo>
                    <a:pt x="0" y="3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3" y="32"/>
                  </a:lnTo>
                  <a:lnTo>
                    <a:pt x="8" y="32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27">
              <a:extLst>
                <a:ext uri="{FF2B5EF4-FFF2-40B4-BE49-F238E27FC236}">
                  <a16:creationId xmlns:a16="http://schemas.microsoft.com/office/drawing/2014/main" id="{FCCE916A-DE1A-465A-ACB5-4661E3401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1803"/>
              <a:ext cx="20" cy="34"/>
            </a:xfrm>
            <a:custGeom>
              <a:avLst/>
              <a:gdLst>
                <a:gd name="T0" fmla="*/ 0 w 8"/>
                <a:gd name="T1" fmla="*/ 1593 h 13"/>
                <a:gd name="T2" fmla="*/ 0 w 8"/>
                <a:gd name="T3" fmla="*/ 1449 h 13"/>
                <a:gd name="T4" fmla="*/ 208 w 8"/>
                <a:gd name="T5" fmla="*/ 1360 h 13"/>
                <a:gd name="T6" fmla="*/ 595 w 8"/>
                <a:gd name="T7" fmla="*/ 466 h 13"/>
                <a:gd name="T8" fmla="*/ 395 w 8"/>
                <a:gd name="T9" fmla="*/ 233 h 13"/>
                <a:gd name="T10" fmla="*/ 125 w 8"/>
                <a:gd name="T11" fmla="*/ 377 h 13"/>
                <a:gd name="T12" fmla="*/ 125 w 8"/>
                <a:gd name="T13" fmla="*/ 233 h 13"/>
                <a:gd name="T14" fmla="*/ 395 w 8"/>
                <a:gd name="T15" fmla="*/ 0 h 13"/>
                <a:gd name="T16" fmla="*/ 783 w 8"/>
                <a:gd name="T17" fmla="*/ 466 h 13"/>
                <a:gd name="T18" fmla="*/ 395 w 8"/>
                <a:gd name="T19" fmla="*/ 1360 h 13"/>
                <a:gd name="T20" fmla="*/ 313 w 8"/>
                <a:gd name="T21" fmla="*/ 1449 h 13"/>
                <a:gd name="T22" fmla="*/ 313 w 8"/>
                <a:gd name="T23" fmla="*/ 1449 h 13"/>
                <a:gd name="T24" fmla="*/ 783 w 8"/>
                <a:gd name="T25" fmla="*/ 1449 h 13"/>
                <a:gd name="T26" fmla="*/ 783 w 8"/>
                <a:gd name="T27" fmla="*/ 1593 h 13"/>
                <a:gd name="T28" fmla="*/ 0 w 8"/>
                <a:gd name="T29" fmla="*/ 1593 h 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13">
                  <a:moveTo>
                    <a:pt x="0" y="13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5" y="8"/>
                    <a:pt x="6" y="6"/>
                    <a:pt x="6" y="4"/>
                  </a:cubicBezTo>
                  <a:cubicBezTo>
                    <a:pt x="6" y="3"/>
                    <a:pt x="6" y="2"/>
                    <a:pt x="4" y="2"/>
                  </a:cubicBezTo>
                  <a:cubicBezTo>
                    <a:pt x="3" y="2"/>
                    <a:pt x="2" y="2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6"/>
                    <a:pt x="6" y="8"/>
                    <a:pt x="4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28">
              <a:extLst>
                <a:ext uri="{FF2B5EF4-FFF2-40B4-BE49-F238E27FC236}">
                  <a16:creationId xmlns:a16="http://schemas.microsoft.com/office/drawing/2014/main" id="{F4849C16-EC6D-4939-9161-73962D905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" y="1907"/>
              <a:ext cx="13" cy="34"/>
            </a:xfrm>
            <a:custGeom>
              <a:avLst/>
              <a:gdLst>
                <a:gd name="T0" fmla="*/ 8 w 13"/>
                <a:gd name="T1" fmla="*/ 2 h 34"/>
                <a:gd name="T2" fmla="*/ 8 w 13"/>
                <a:gd name="T3" fmla="*/ 2 h 34"/>
                <a:gd name="T4" fmla="*/ 3 w 13"/>
                <a:gd name="T5" fmla="*/ 8 h 34"/>
                <a:gd name="T6" fmla="*/ 0 w 13"/>
                <a:gd name="T7" fmla="*/ 2 h 34"/>
                <a:gd name="T8" fmla="*/ 8 w 13"/>
                <a:gd name="T9" fmla="*/ 0 h 34"/>
                <a:gd name="T10" fmla="*/ 13 w 13"/>
                <a:gd name="T11" fmla="*/ 0 h 34"/>
                <a:gd name="T12" fmla="*/ 13 w 13"/>
                <a:gd name="T13" fmla="*/ 34 h 34"/>
                <a:gd name="T14" fmla="*/ 8 w 13"/>
                <a:gd name="T15" fmla="*/ 34 h 34"/>
                <a:gd name="T16" fmla="*/ 8 w 13"/>
                <a:gd name="T17" fmla="*/ 2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" h="34">
                  <a:moveTo>
                    <a:pt x="8" y="2"/>
                  </a:moveTo>
                  <a:lnTo>
                    <a:pt x="8" y="2"/>
                  </a:lnTo>
                  <a:lnTo>
                    <a:pt x="3" y="8"/>
                  </a:lnTo>
                  <a:lnTo>
                    <a:pt x="0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3" y="34"/>
                  </a:lnTo>
                  <a:lnTo>
                    <a:pt x="8" y="34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29">
              <a:extLst>
                <a:ext uri="{FF2B5EF4-FFF2-40B4-BE49-F238E27FC236}">
                  <a16:creationId xmlns:a16="http://schemas.microsoft.com/office/drawing/2014/main" id="{E892A396-672B-45C6-A60F-83BEE9B05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" y="1907"/>
              <a:ext cx="13" cy="34"/>
            </a:xfrm>
            <a:custGeom>
              <a:avLst/>
              <a:gdLst>
                <a:gd name="T0" fmla="*/ 8 w 13"/>
                <a:gd name="T1" fmla="*/ 2 h 34"/>
                <a:gd name="T2" fmla="*/ 8 w 13"/>
                <a:gd name="T3" fmla="*/ 2 h 34"/>
                <a:gd name="T4" fmla="*/ 3 w 13"/>
                <a:gd name="T5" fmla="*/ 8 h 34"/>
                <a:gd name="T6" fmla="*/ 0 w 13"/>
                <a:gd name="T7" fmla="*/ 2 h 34"/>
                <a:gd name="T8" fmla="*/ 8 w 13"/>
                <a:gd name="T9" fmla="*/ 0 h 34"/>
                <a:gd name="T10" fmla="*/ 13 w 13"/>
                <a:gd name="T11" fmla="*/ 0 h 34"/>
                <a:gd name="T12" fmla="*/ 13 w 13"/>
                <a:gd name="T13" fmla="*/ 34 h 34"/>
                <a:gd name="T14" fmla="*/ 8 w 13"/>
                <a:gd name="T15" fmla="*/ 34 h 34"/>
                <a:gd name="T16" fmla="*/ 8 w 13"/>
                <a:gd name="T17" fmla="*/ 2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" h="34">
                  <a:moveTo>
                    <a:pt x="8" y="2"/>
                  </a:moveTo>
                  <a:lnTo>
                    <a:pt x="8" y="2"/>
                  </a:lnTo>
                  <a:lnTo>
                    <a:pt x="3" y="8"/>
                  </a:lnTo>
                  <a:lnTo>
                    <a:pt x="0" y="2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3" y="34"/>
                  </a:lnTo>
                  <a:lnTo>
                    <a:pt x="8" y="34"/>
                  </a:lnTo>
                  <a:lnTo>
                    <a:pt x="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Freeform 30">
              <a:extLst>
                <a:ext uri="{FF2B5EF4-FFF2-40B4-BE49-F238E27FC236}">
                  <a16:creationId xmlns:a16="http://schemas.microsoft.com/office/drawing/2014/main" id="{D44B684D-A2F5-45AF-BBE9-3B65FA430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" y="2008"/>
              <a:ext cx="13" cy="35"/>
            </a:xfrm>
            <a:custGeom>
              <a:avLst/>
              <a:gdLst>
                <a:gd name="T0" fmla="*/ 8 w 13"/>
                <a:gd name="T1" fmla="*/ 3 h 35"/>
                <a:gd name="T2" fmla="*/ 8 w 13"/>
                <a:gd name="T3" fmla="*/ 3 h 35"/>
                <a:gd name="T4" fmla="*/ 3 w 13"/>
                <a:gd name="T5" fmla="*/ 5 h 35"/>
                <a:gd name="T6" fmla="*/ 0 w 13"/>
                <a:gd name="T7" fmla="*/ 3 h 35"/>
                <a:gd name="T8" fmla="*/ 8 w 13"/>
                <a:gd name="T9" fmla="*/ 0 h 35"/>
                <a:gd name="T10" fmla="*/ 13 w 13"/>
                <a:gd name="T11" fmla="*/ 0 h 35"/>
                <a:gd name="T12" fmla="*/ 13 w 13"/>
                <a:gd name="T13" fmla="*/ 35 h 35"/>
                <a:gd name="T14" fmla="*/ 8 w 13"/>
                <a:gd name="T15" fmla="*/ 35 h 35"/>
                <a:gd name="T16" fmla="*/ 8 w 13"/>
                <a:gd name="T17" fmla="*/ 3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" h="35">
                  <a:moveTo>
                    <a:pt x="8" y="3"/>
                  </a:moveTo>
                  <a:lnTo>
                    <a:pt x="8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3" y="35"/>
                  </a:lnTo>
                  <a:lnTo>
                    <a:pt x="8" y="35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Freeform 31">
              <a:extLst>
                <a:ext uri="{FF2B5EF4-FFF2-40B4-BE49-F238E27FC236}">
                  <a16:creationId xmlns:a16="http://schemas.microsoft.com/office/drawing/2014/main" id="{E4E58911-0D36-4D60-9F59-3ACE32D13F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" y="2005"/>
              <a:ext cx="22" cy="38"/>
            </a:xfrm>
            <a:custGeom>
              <a:avLst/>
              <a:gdLst>
                <a:gd name="T0" fmla="*/ 352 w 9"/>
                <a:gd name="T1" fmla="*/ 2063 h 14"/>
                <a:gd name="T2" fmla="*/ 0 w 9"/>
                <a:gd name="T3" fmla="*/ 1040 h 14"/>
                <a:gd name="T4" fmla="*/ 425 w 9"/>
                <a:gd name="T5" fmla="*/ 0 h 14"/>
                <a:gd name="T6" fmla="*/ 790 w 9"/>
                <a:gd name="T7" fmla="*/ 1040 h 14"/>
                <a:gd name="T8" fmla="*/ 352 w 9"/>
                <a:gd name="T9" fmla="*/ 2063 h 14"/>
                <a:gd name="T10" fmla="*/ 352 w 9"/>
                <a:gd name="T11" fmla="*/ 1797 h 14"/>
                <a:gd name="T12" fmla="*/ 616 w 9"/>
                <a:gd name="T13" fmla="*/ 1040 h 14"/>
                <a:gd name="T14" fmla="*/ 352 w 9"/>
                <a:gd name="T15" fmla="*/ 280 h 14"/>
                <a:gd name="T16" fmla="*/ 174 w 9"/>
                <a:gd name="T17" fmla="*/ 1040 h 14"/>
                <a:gd name="T18" fmla="*/ 352 w 9"/>
                <a:gd name="T19" fmla="*/ 1797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" h="14">
                  <a:moveTo>
                    <a:pt x="4" y="14"/>
                  </a:moveTo>
                  <a:cubicBezTo>
                    <a:pt x="2" y="14"/>
                    <a:pt x="0" y="11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" y="0"/>
                    <a:pt x="9" y="3"/>
                    <a:pt x="9" y="7"/>
                  </a:cubicBezTo>
                  <a:cubicBezTo>
                    <a:pt x="9" y="11"/>
                    <a:pt x="7" y="14"/>
                    <a:pt x="4" y="14"/>
                  </a:cubicBezTo>
                  <a:close/>
                  <a:moveTo>
                    <a:pt x="4" y="12"/>
                  </a:moveTo>
                  <a:cubicBezTo>
                    <a:pt x="6" y="12"/>
                    <a:pt x="7" y="10"/>
                    <a:pt x="7" y="7"/>
                  </a:cubicBezTo>
                  <a:cubicBezTo>
                    <a:pt x="7" y="4"/>
                    <a:pt x="6" y="2"/>
                    <a:pt x="4" y="2"/>
                  </a:cubicBezTo>
                  <a:cubicBezTo>
                    <a:pt x="3" y="2"/>
                    <a:pt x="2" y="4"/>
                    <a:pt x="2" y="7"/>
                  </a:cubicBezTo>
                  <a:cubicBezTo>
                    <a:pt x="2" y="10"/>
                    <a:pt x="3" y="12"/>
                    <a:pt x="4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" name="Freeform 32">
              <a:extLst>
                <a:ext uri="{FF2B5EF4-FFF2-40B4-BE49-F238E27FC236}">
                  <a16:creationId xmlns:a16="http://schemas.microsoft.com/office/drawing/2014/main" id="{4A10D421-D920-4E9F-A2A4-4C1508E6E9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" y="2109"/>
              <a:ext cx="22" cy="38"/>
            </a:xfrm>
            <a:custGeom>
              <a:avLst/>
              <a:gdLst>
                <a:gd name="T0" fmla="*/ 71 w 9"/>
                <a:gd name="T1" fmla="*/ 1797 h 14"/>
                <a:gd name="T2" fmla="*/ 252 w 9"/>
                <a:gd name="T3" fmla="*/ 1797 h 14"/>
                <a:gd name="T4" fmla="*/ 425 w 9"/>
                <a:gd name="T5" fmla="*/ 1620 h 14"/>
                <a:gd name="T6" fmla="*/ 616 w 9"/>
                <a:gd name="T7" fmla="*/ 1040 h 14"/>
                <a:gd name="T8" fmla="*/ 616 w 9"/>
                <a:gd name="T9" fmla="*/ 1040 h 14"/>
                <a:gd name="T10" fmla="*/ 352 w 9"/>
                <a:gd name="T11" fmla="*/ 1297 h 14"/>
                <a:gd name="T12" fmla="*/ 0 w 9"/>
                <a:gd name="T13" fmla="*/ 760 h 14"/>
                <a:gd name="T14" fmla="*/ 425 w 9"/>
                <a:gd name="T15" fmla="*/ 0 h 14"/>
                <a:gd name="T16" fmla="*/ 790 w 9"/>
                <a:gd name="T17" fmla="*/ 863 h 14"/>
                <a:gd name="T18" fmla="*/ 616 w 9"/>
                <a:gd name="T19" fmla="*/ 1797 h 14"/>
                <a:gd name="T20" fmla="*/ 252 w 9"/>
                <a:gd name="T21" fmla="*/ 1900 h 14"/>
                <a:gd name="T22" fmla="*/ 71 w 9"/>
                <a:gd name="T23" fmla="*/ 2063 h 14"/>
                <a:gd name="T24" fmla="*/ 71 w 9"/>
                <a:gd name="T25" fmla="*/ 1797 h 14"/>
                <a:gd name="T26" fmla="*/ 352 w 9"/>
                <a:gd name="T27" fmla="*/ 280 h 14"/>
                <a:gd name="T28" fmla="*/ 174 w 9"/>
                <a:gd name="T29" fmla="*/ 760 h 14"/>
                <a:gd name="T30" fmla="*/ 352 w 9"/>
                <a:gd name="T31" fmla="*/ 1040 h 14"/>
                <a:gd name="T32" fmla="*/ 616 w 9"/>
                <a:gd name="T33" fmla="*/ 863 h 14"/>
                <a:gd name="T34" fmla="*/ 616 w 9"/>
                <a:gd name="T35" fmla="*/ 760 h 14"/>
                <a:gd name="T36" fmla="*/ 352 w 9"/>
                <a:gd name="T37" fmla="*/ 280 h 1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9" h="14">
                  <a:moveTo>
                    <a:pt x="1" y="12"/>
                  </a:moveTo>
                  <a:cubicBezTo>
                    <a:pt x="2" y="12"/>
                    <a:pt x="2" y="12"/>
                    <a:pt x="3" y="12"/>
                  </a:cubicBezTo>
                  <a:cubicBezTo>
                    <a:pt x="4" y="12"/>
                    <a:pt x="5" y="11"/>
                    <a:pt x="5" y="11"/>
                  </a:cubicBezTo>
                  <a:cubicBezTo>
                    <a:pt x="6" y="10"/>
                    <a:pt x="7" y="9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6"/>
                  </a:cubicBezTo>
                  <a:cubicBezTo>
                    <a:pt x="9" y="8"/>
                    <a:pt x="8" y="10"/>
                    <a:pt x="7" y="12"/>
                  </a:cubicBezTo>
                  <a:cubicBezTo>
                    <a:pt x="6" y="13"/>
                    <a:pt x="4" y="13"/>
                    <a:pt x="3" y="13"/>
                  </a:cubicBezTo>
                  <a:cubicBezTo>
                    <a:pt x="2" y="13"/>
                    <a:pt x="2" y="14"/>
                    <a:pt x="1" y="14"/>
                  </a:cubicBezTo>
                  <a:lnTo>
                    <a:pt x="1" y="12"/>
                  </a:lnTo>
                  <a:close/>
                  <a:moveTo>
                    <a:pt x="4" y="2"/>
                  </a:moveTo>
                  <a:cubicBezTo>
                    <a:pt x="3" y="2"/>
                    <a:pt x="2" y="3"/>
                    <a:pt x="2" y="5"/>
                  </a:cubicBezTo>
                  <a:cubicBezTo>
                    <a:pt x="2" y="6"/>
                    <a:pt x="3" y="7"/>
                    <a:pt x="4" y="7"/>
                  </a:cubicBezTo>
                  <a:cubicBezTo>
                    <a:pt x="6" y="7"/>
                    <a:pt x="6" y="7"/>
                    <a:pt x="7" y="6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1" name="Freeform 33">
              <a:extLst>
                <a:ext uri="{FF2B5EF4-FFF2-40B4-BE49-F238E27FC236}">
                  <a16:creationId xmlns:a16="http://schemas.microsoft.com/office/drawing/2014/main" id="{1DE7DD4C-C20A-4702-9B9E-1AFA118E28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" y="2211"/>
              <a:ext cx="22" cy="34"/>
            </a:xfrm>
            <a:custGeom>
              <a:avLst/>
              <a:gdLst>
                <a:gd name="T0" fmla="*/ 425 w 9"/>
                <a:gd name="T1" fmla="*/ 0 h 13"/>
                <a:gd name="T2" fmla="*/ 716 w 9"/>
                <a:gd name="T3" fmla="*/ 377 h 13"/>
                <a:gd name="T4" fmla="*/ 538 w 9"/>
                <a:gd name="T5" fmla="*/ 753 h 13"/>
                <a:gd name="T6" fmla="*/ 538 w 9"/>
                <a:gd name="T7" fmla="*/ 753 h 13"/>
                <a:gd name="T8" fmla="*/ 790 w 9"/>
                <a:gd name="T9" fmla="*/ 1219 h 13"/>
                <a:gd name="T10" fmla="*/ 352 w 9"/>
                <a:gd name="T11" fmla="*/ 1593 h 13"/>
                <a:gd name="T12" fmla="*/ 0 w 9"/>
                <a:gd name="T13" fmla="*/ 1219 h 13"/>
                <a:gd name="T14" fmla="*/ 252 w 9"/>
                <a:gd name="T15" fmla="*/ 753 h 13"/>
                <a:gd name="T16" fmla="*/ 252 w 9"/>
                <a:gd name="T17" fmla="*/ 753 h 13"/>
                <a:gd name="T18" fmla="*/ 71 w 9"/>
                <a:gd name="T19" fmla="*/ 377 h 13"/>
                <a:gd name="T20" fmla="*/ 425 w 9"/>
                <a:gd name="T21" fmla="*/ 0 h 13"/>
                <a:gd name="T22" fmla="*/ 352 w 9"/>
                <a:gd name="T23" fmla="*/ 1449 h 13"/>
                <a:gd name="T24" fmla="*/ 616 w 9"/>
                <a:gd name="T25" fmla="*/ 1219 h 13"/>
                <a:gd name="T26" fmla="*/ 352 w 9"/>
                <a:gd name="T27" fmla="*/ 842 h 13"/>
                <a:gd name="T28" fmla="*/ 174 w 9"/>
                <a:gd name="T29" fmla="*/ 1219 h 13"/>
                <a:gd name="T30" fmla="*/ 352 w 9"/>
                <a:gd name="T31" fmla="*/ 1449 h 13"/>
                <a:gd name="T32" fmla="*/ 352 w 9"/>
                <a:gd name="T33" fmla="*/ 144 h 13"/>
                <a:gd name="T34" fmla="*/ 174 w 9"/>
                <a:gd name="T35" fmla="*/ 377 h 13"/>
                <a:gd name="T36" fmla="*/ 425 w 9"/>
                <a:gd name="T37" fmla="*/ 753 h 13"/>
                <a:gd name="T38" fmla="*/ 616 w 9"/>
                <a:gd name="T39" fmla="*/ 377 h 13"/>
                <a:gd name="T40" fmla="*/ 352 w 9"/>
                <a:gd name="T41" fmla="*/ 144 h 1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" h="13">
                  <a:moveTo>
                    <a:pt x="5" y="0"/>
                  </a:moveTo>
                  <a:cubicBezTo>
                    <a:pt x="7" y="0"/>
                    <a:pt x="8" y="2"/>
                    <a:pt x="8" y="3"/>
                  </a:cubicBezTo>
                  <a:cubicBezTo>
                    <a:pt x="8" y="4"/>
                    <a:pt x="8" y="5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8" y="7"/>
                    <a:pt x="9" y="8"/>
                    <a:pt x="9" y="10"/>
                  </a:cubicBezTo>
                  <a:cubicBezTo>
                    <a:pt x="9" y="12"/>
                    <a:pt x="7" y="13"/>
                    <a:pt x="4" y="13"/>
                  </a:cubicBezTo>
                  <a:cubicBezTo>
                    <a:pt x="2" y="13"/>
                    <a:pt x="0" y="12"/>
                    <a:pt x="0" y="10"/>
                  </a:cubicBezTo>
                  <a:cubicBezTo>
                    <a:pt x="0" y="8"/>
                    <a:pt x="1" y="7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1" y="5"/>
                    <a:pt x="1" y="3"/>
                  </a:cubicBezTo>
                  <a:cubicBezTo>
                    <a:pt x="1" y="1"/>
                    <a:pt x="2" y="0"/>
                    <a:pt x="5" y="0"/>
                  </a:cubicBezTo>
                  <a:close/>
                  <a:moveTo>
                    <a:pt x="4" y="12"/>
                  </a:moveTo>
                  <a:cubicBezTo>
                    <a:pt x="6" y="12"/>
                    <a:pt x="7" y="11"/>
                    <a:pt x="7" y="10"/>
                  </a:cubicBezTo>
                  <a:cubicBezTo>
                    <a:pt x="7" y="8"/>
                    <a:pt x="6" y="7"/>
                    <a:pt x="4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2" y="11"/>
                    <a:pt x="3" y="12"/>
                    <a:pt x="4" y="12"/>
                  </a:cubicBezTo>
                  <a:close/>
                  <a:moveTo>
                    <a:pt x="4" y="1"/>
                  </a:moveTo>
                  <a:cubicBezTo>
                    <a:pt x="3" y="1"/>
                    <a:pt x="2" y="2"/>
                    <a:pt x="2" y="3"/>
                  </a:cubicBezTo>
                  <a:cubicBezTo>
                    <a:pt x="2" y="5"/>
                    <a:pt x="3" y="5"/>
                    <a:pt x="5" y="6"/>
                  </a:cubicBezTo>
                  <a:cubicBezTo>
                    <a:pt x="6" y="5"/>
                    <a:pt x="7" y="5"/>
                    <a:pt x="7" y="3"/>
                  </a:cubicBezTo>
                  <a:cubicBezTo>
                    <a:pt x="7" y="2"/>
                    <a:pt x="6" y="1"/>
                    <a:pt x="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Freeform 34">
              <a:extLst>
                <a:ext uri="{FF2B5EF4-FFF2-40B4-BE49-F238E27FC236}">
                  <a16:creationId xmlns:a16="http://schemas.microsoft.com/office/drawing/2014/main" id="{6C4D94D6-1B4F-4EC5-931D-2C5250696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2312"/>
              <a:ext cx="22" cy="35"/>
            </a:xfrm>
            <a:custGeom>
              <a:avLst/>
              <a:gdLst>
                <a:gd name="T0" fmla="*/ 22 w 22"/>
                <a:gd name="T1" fmla="*/ 0 h 35"/>
                <a:gd name="T2" fmla="*/ 22 w 22"/>
                <a:gd name="T3" fmla="*/ 5 h 35"/>
                <a:gd name="T4" fmla="*/ 7 w 22"/>
                <a:gd name="T5" fmla="*/ 35 h 35"/>
                <a:gd name="T6" fmla="*/ 2 w 22"/>
                <a:gd name="T7" fmla="*/ 35 h 35"/>
                <a:gd name="T8" fmla="*/ 17 w 22"/>
                <a:gd name="T9" fmla="*/ 5 h 35"/>
                <a:gd name="T10" fmla="*/ 17 w 22"/>
                <a:gd name="T11" fmla="*/ 5 h 35"/>
                <a:gd name="T12" fmla="*/ 0 w 22"/>
                <a:gd name="T13" fmla="*/ 5 h 35"/>
                <a:gd name="T14" fmla="*/ 0 w 22"/>
                <a:gd name="T15" fmla="*/ 0 h 35"/>
                <a:gd name="T16" fmla="*/ 22 w 22"/>
                <a:gd name="T17" fmla="*/ 0 h 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35">
                  <a:moveTo>
                    <a:pt x="22" y="0"/>
                  </a:moveTo>
                  <a:lnTo>
                    <a:pt x="22" y="5"/>
                  </a:lnTo>
                  <a:lnTo>
                    <a:pt x="7" y="35"/>
                  </a:lnTo>
                  <a:lnTo>
                    <a:pt x="2" y="35"/>
                  </a:lnTo>
                  <a:lnTo>
                    <a:pt x="17" y="5"/>
                  </a:lnTo>
                  <a:lnTo>
                    <a:pt x="0" y="5"/>
                  </a:lnTo>
                  <a:lnTo>
                    <a:pt x="0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35">
              <a:extLst>
                <a:ext uri="{FF2B5EF4-FFF2-40B4-BE49-F238E27FC236}">
                  <a16:creationId xmlns:a16="http://schemas.microsoft.com/office/drawing/2014/main" id="{6FED10D6-8AD3-46D0-9C8E-0F49BB537F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" y="2413"/>
              <a:ext cx="22" cy="35"/>
            </a:xfrm>
            <a:custGeom>
              <a:avLst/>
              <a:gdLst>
                <a:gd name="T0" fmla="*/ 716 w 9"/>
                <a:gd name="T1" fmla="*/ 253 h 13"/>
                <a:gd name="T2" fmla="*/ 538 w 9"/>
                <a:gd name="T3" fmla="*/ 253 h 13"/>
                <a:gd name="T4" fmla="*/ 174 w 9"/>
                <a:gd name="T5" fmla="*/ 840 h 13"/>
                <a:gd name="T6" fmla="*/ 174 w 9"/>
                <a:gd name="T7" fmla="*/ 840 h 13"/>
                <a:gd name="T8" fmla="*/ 425 w 9"/>
                <a:gd name="T9" fmla="*/ 681 h 13"/>
                <a:gd name="T10" fmla="*/ 790 w 9"/>
                <a:gd name="T11" fmla="*/ 1268 h 13"/>
                <a:gd name="T12" fmla="*/ 425 w 9"/>
                <a:gd name="T13" fmla="*/ 1833 h 13"/>
                <a:gd name="T14" fmla="*/ 0 w 9"/>
                <a:gd name="T15" fmla="*/ 1152 h 13"/>
                <a:gd name="T16" fmla="*/ 174 w 9"/>
                <a:gd name="T17" fmla="*/ 253 h 13"/>
                <a:gd name="T18" fmla="*/ 538 w 9"/>
                <a:gd name="T19" fmla="*/ 0 h 13"/>
                <a:gd name="T20" fmla="*/ 716 w 9"/>
                <a:gd name="T21" fmla="*/ 0 h 13"/>
                <a:gd name="T22" fmla="*/ 716 w 9"/>
                <a:gd name="T23" fmla="*/ 253 h 13"/>
                <a:gd name="T24" fmla="*/ 425 w 9"/>
                <a:gd name="T25" fmla="*/ 1683 h 13"/>
                <a:gd name="T26" fmla="*/ 616 w 9"/>
                <a:gd name="T27" fmla="*/ 1268 h 13"/>
                <a:gd name="T28" fmla="*/ 352 w 9"/>
                <a:gd name="T29" fmla="*/ 840 h 13"/>
                <a:gd name="T30" fmla="*/ 174 w 9"/>
                <a:gd name="T31" fmla="*/ 1152 h 13"/>
                <a:gd name="T32" fmla="*/ 174 w 9"/>
                <a:gd name="T33" fmla="*/ 1152 h 13"/>
                <a:gd name="T34" fmla="*/ 425 w 9"/>
                <a:gd name="T35" fmla="*/ 1683 h 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9" h="13">
                  <a:moveTo>
                    <a:pt x="8" y="2"/>
                  </a:moveTo>
                  <a:cubicBezTo>
                    <a:pt x="7" y="2"/>
                    <a:pt x="7" y="2"/>
                    <a:pt x="6" y="2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4" y="5"/>
                    <a:pt x="5" y="5"/>
                  </a:cubicBezTo>
                  <a:cubicBezTo>
                    <a:pt x="7" y="5"/>
                    <a:pt x="9" y="6"/>
                    <a:pt x="9" y="9"/>
                  </a:cubicBezTo>
                  <a:cubicBezTo>
                    <a:pt x="9" y="11"/>
                    <a:pt x="7" y="13"/>
                    <a:pt x="5" y="13"/>
                  </a:cubicBezTo>
                  <a:cubicBezTo>
                    <a:pt x="2" y="13"/>
                    <a:pt x="0" y="11"/>
                    <a:pt x="0" y="8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7" y="0"/>
                    <a:pt x="7" y="0"/>
                    <a:pt x="8" y="0"/>
                  </a:cubicBezTo>
                  <a:lnTo>
                    <a:pt x="8" y="2"/>
                  </a:lnTo>
                  <a:close/>
                  <a:moveTo>
                    <a:pt x="5" y="12"/>
                  </a:moveTo>
                  <a:cubicBezTo>
                    <a:pt x="6" y="12"/>
                    <a:pt x="7" y="11"/>
                    <a:pt x="7" y="9"/>
                  </a:cubicBezTo>
                  <a:cubicBezTo>
                    <a:pt x="7" y="7"/>
                    <a:pt x="6" y="6"/>
                    <a:pt x="4" y="6"/>
                  </a:cubicBezTo>
                  <a:cubicBezTo>
                    <a:pt x="3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3" y="12"/>
                    <a:pt x="5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36">
              <a:extLst>
                <a:ext uri="{FF2B5EF4-FFF2-40B4-BE49-F238E27FC236}">
                  <a16:creationId xmlns:a16="http://schemas.microsoft.com/office/drawing/2014/main" id="{6F39C9F8-999E-4769-AB69-3964DED01B7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2512"/>
              <a:ext cx="20" cy="37"/>
            </a:xfrm>
            <a:custGeom>
              <a:avLst/>
              <a:gdLst>
                <a:gd name="T0" fmla="*/ 783 w 8"/>
                <a:gd name="T1" fmla="*/ 238 h 14"/>
                <a:gd name="T2" fmla="*/ 313 w 8"/>
                <a:gd name="T3" fmla="*/ 238 h 14"/>
                <a:gd name="T4" fmla="*/ 208 w 8"/>
                <a:gd name="T5" fmla="*/ 629 h 14"/>
                <a:gd name="T6" fmla="*/ 395 w 8"/>
                <a:gd name="T7" fmla="*/ 629 h 14"/>
                <a:gd name="T8" fmla="*/ 595 w 8"/>
                <a:gd name="T9" fmla="*/ 774 h 14"/>
                <a:gd name="T10" fmla="*/ 783 w 8"/>
                <a:gd name="T11" fmla="*/ 1166 h 14"/>
                <a:gd name="T12" fmla="*/ 313 w 8"/>
                <a:gd name="T13" fmla="*/ 1810 h 14"/>
                <a:gd name="T14" fmla="*/ 0 w 8"/>
                <a:gd name="T15" fmla="*/ 1662 h 14"/>
                <a:gd name="T16" fmla="*/ 125 w 8"/>
                <a:gd name="T17" fmla="*/ 1425 h 14"/>
                <a:gd name="T18" fmla="*/ 313 w 8"/>
                <a:gd name="T19" fmla="*/ 1573 h 14"/>
                <a:gd name="T20" fmla="*/ 595 w 8"/>
                <a:gd name="T21" fmla="*/ 1166 h 14"/>
                <a:gd name="T22" fmla="*/ 313 w 8"/>
                <a:gd name="T23" fmla="*/ 774 h 14"/>
                <a:gd name="T24" fmla="*/ 125 w 8"/>
                <a:gd name="T25" fmla="*/ 922 h 14"/>
                <a:gd name="T26" fmla="*/ 208 w 8"/>
                <a:gd name="T27" fmla="*/ 0 h 14"/>
                <a:gd name="T28" fmla="*/ 783 w 8"/>
                <a:gd name="T29" fmla="*/ 0 h 14"/>
                <a:gd name="T30" fmla="*/ 783 w 8"/>
                <a:gd name="T31" fmla="*/ 238 h 1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" h="14">
                  <a:moveTo>
                    <a:pt x="8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8" y="7"/>
                    <a:pt x="8" y="9"/>
                  </a:cubicBezTo>
                  <a:cubicBezTo>
                    <a:pt x="8" y="12"/>
                    <a:pt x="6" y="14"/>
                    <a:pt x="3" y="14"/>
                  </a:cubicBezTo>
                  <a:cubicBezTo>
                    <a:pt x="2" y="14"/>
                    <a:pt x="1" y="13"/>
                    <a:pt x="0" y="13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5" y="12"/>
                    <a:pt x="6" y="11"/>
                    <a:pt x="6" y="9"/>
                  </a:cubicBezTo>
                  <a:cubicBezTo>
                    <a:pt x="6" y="8"/>
                    <a:pt x="5" y="6"/>
                    <a:pt x="3" y="6"/>
                  </a:cubicBezTo>
                  <a:cubicBezTo>
                    <a:pt x="2" y="6"/>
                    <a:pt x="1" y="6"/>
                    <a:pt x="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Freeform 37">
              <a:extLst>
                <a:ext uri="{FF2B5EF4-FFF2-40B4-BE49-F238E27FC236}">
                  <a16:creationId xmlns:a16="http://schemas.microsoft.com/office/drawing/2014/main" id="{05C9D311-9D9E-4494-8826-C975BA1F55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0" y="2613"/>
              <a:ext cx="22" cy="35"/>
            </a:xfrm>
            <a:custGeom>
              <a:avLst/>
              <a:gdLst>
                <a:gd name="T0" fmla="*/ 538 w 9"/>
                <a:gd name="T1" fmla="*/ 1833 h 13"/>
                <a:gd name="T2" fmla="*/ 538 w 9"/>
                <a:gd name="T3" fmla="*/ 1427 h 13"/>
                <a:gd name="T4" fmla="*/ 0 w 9"/>
                <a:gd name="T5" fmla="*/ 1427 h 13"/>
                <a:gd name="T6" fmla="*/ 0 w 9"/>
                <a:gd name="T7" fmla="*/ 1152 h 13"/>
                <a:gd name="T8" fmla="*/ 425 w 9"/>
                <a:gd name="T9" fmla="*/ 0 h 13"/>
                <a:gd name="T10" fmla="*/ 616 w 9"/>
                <a:gd name="T11" fmla="*/ 0 h 13"/>
                <a:gd name="T12" fmla="*/ 616 w 9"/>
                <a:gd name="T13" fmla="*/ 1152 h 13"/>
                <a:gd name="T14" fmla="*/ 790 w 9"/>
                <a:gd name="T15" fmla="*/ 1152 h 13"/>
                <a:gd name="T16" fmla="*/ 790 w 9"/>
                <a:gd name="T17" fmla="*/ 1427 h 13"/>
                <a:gd name="T18" fmla="*/ 616 w 9"/>
                <a:gd name="T19" fmla="*/ 1427 h 13"/>
                <a:gd name="T20" fmla="*/ 616 w 9"/>
                <a:gd name="T21" fmla="*/ 1833 h 13"/>
                <a:gd name="T22" fmla="*/ 538 w 9"/>
                <a:gd name="T23" fmla="*/ 1833 h 13"/>
                <a:gd name="T24" fmla="*/ 538 w 9"/>
                <a:gd name="T25" fmla="*/ 1152 h 13"/>
                <a:gd name="T26" fmla="*/ 538 w 9"/>
                <a:gd name="T27" fmla="*/ 587 h 13"/>
                <a:gd name="T28" fmla="*/ 538 w 9"/>
                <a:gd name="T29" fmla="*/ 253 h 13"/>
                <a:gd name="T30" fmla="*/ 538 w 9"/>
                <a:gd name="T31" fmla="*/ 253 h 13"/>
                <a:gd name="T32" fmla="*/ 425 w 9"/>
                <a:gd name="T33" fmla="*/ 587 h 13"/>
                <a:gd name="T34" fmla="*/ 71 w 9"/>
                <a:gd name="T35" fmla="*/ 1152 h 13"/>
                <a:gd name="T36" fmla="*/ 71 w 9"/>
                <a:gd name="T37" fmla="*/ 1152 h 13"/>
                <a:gd name="T38" fmla="*/ 538 w 9"/>
                <a:gd name="T39" fmla="*/ 1152 h 1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" h="13">
                  <a:moveTo>
                    <a:pt x="6" y="13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3"/>
                    <a:pt x="7" y="13"/>
                    <a:pt x="7" y="13"/>
                  </a:cubicBezTo>
                  <a:lnTo>
                    <a:pt x="6" y="13"/>
                  </a:lnTo>
                  <a:close/>
                  <a:moveTo>
                    <a:pt x="6" y="8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lnTo>
                    <a:pt x="6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Freeform 38">
              <a:extLst>
                <a:ext uri="{FF2B5EF4-FFF2-40B4-BE49-F238E27FC236}">
                  <a16:creationId xmlns:a16="http://schemas.microsoft.com/office/drawing/2014/main" id="{464EB456-0F1A-4BC1-A422-3BA5686B6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2715"/>
              <a:ext cx="20" cy="37"/>
            </a:xfrm>
            <a:custGeom>
              <a:avLst/>
              <a:gdLst>
                <a:gd name="T0" fmla="*/ 125 w 8"/>
                <a:gd name="T1" fmla="*/ 1425 h 14"/>
                <a:gd name="T2" fmla="*/ 313 w 8"/>
                <a:gd name="T3" fmla="*/ 1573 h 14"/>
                <a:gd name="T4" fmla="*/ 595 w 8"/>
                <a:gd name="T5" fmla="*/ 1271 h 14"/>
                <a:gd name="T6" fmla="*/ 313 w 8"/>
                <a:gd name="T7" fmla="*/ 922 h 14"/>
                <a:gd name="T8" fmla="*/ 208 w 8"/>
                <a:gd name="T9" fmla="*/ 922 h 14"/>
                <a:gd name="T10" fmla="*/ 208 w 8"/>
                <a:gd name="T11" fmla="*/ 774 h 14"/>
                <a:gd name="T12" fmla="*/ 313 w 8"/>
                <a:gd name="T13" fmla="*/ 774 h 14"/>
                <a:gd name="T14" fmla="*/ 595 w 8"/>
                <a:gd name="T15" fmla="*/ 539 h 14"/>
                <a:gd name="T16" fmla="*/ 395 w 8"/>
                <a:gd name="T17" fmla="*/ 238 h 14"/>
                <a:gd name="T18" fmla="*/ 125 w 8"/>
                <a:gd name="T19" fmla="*/ 391 h 14"/>
                <a:gd name="T20" fmla="*/ 125 w 8"/>
                <a:gd name="T21" fmla="*/ 148 h 14"/>
                <a:gd name="T22" fmla="*/ 395 w 8"/>
                <a:gd name="T23" fmla="*/ 0 h 14"/>
                <a:gd name="T24" fmla="*/ 783 w 8"/>
                <a:gd name="T25" fmla="*/ 391 h 14"/>
                <a:gd name="T26" fmla="*/ 520 w 8"/>
                <a:gd name="T27" fmla="*/ 774 h 14"/>
                <a:gd name="T28" fmla="*/ 520 w 8"/>
                <a:gd name="T29" fmla="*/ 774 h 14"/>
                <a:gd name="T30" fmla="*/ 783 w 8"/>
                <a:gd name="T31" fmla="*/ 1271 h 14"/>
                <a:gd name="T32" fmla="*/ 395 w 8"/>
                <a:gd name="T33" fmla="*/ 1810 h 14"/>
                <a:gd name="T34" fmla="*/ 0 w 8"/>
                <a:gd name="T35" fmla="*/ 1662 h 14"/>
                <a:gd name="T36" fmla="*/ 125 w 8"/>
                <a:gd name="T37" fmla="*/ 1425 h 1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8" h="14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6" y="8"/>
                    <a:pt x="5" y="7"/>
                    <a:pt x="3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6" y="5"/>
                    <a:pt x="6" y="4"/>
                  </a:cubicBezTo>
                  <a:cubicBezTo>
                    <a:pt x="6" y="3"/>
                    <a:pt x="5" y="2"/>
                    <a:pt x="4" y="2"/>
                  </a:cubicBezTo>
                  <a:cubicBezTo>
                    <a:pt x="3" y="2"/>
                    <a:pt x="2" y="2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8" y="2"/>
                    <a:pt x="8" y="3"/>
                  </a:cubicBezTo>
                  <a:cubicBezTo>
                    <a:pt x="8" y="5"/>
                    <a:pt x="7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7" y="7"/>
                    <a:pt x="8" y="8"/>
                    <a:pt x="8" y="10"/>
                  </a:cubicBezTo>
                  <a:cubicBezTo>
                    <a:pt x="8" y="12"/>
                    <a:pt x="7" y="14"/>
                    <a:pt x="4" y="14"/>
                  </a:cubicBezTo>
                  <a:cubicBezTo>
                    <a:pt x="2" y="14"/>
                    <a:pt x="1" y="13"/>
                    <a:pt x="0" y="13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Freeform 39">
              <a:extLst>
                <a:ext uri="{FF2B5EF4-FFF2-40B4-BE49-F238E27FC236}">
                  <a16:creationId xmlns:a16="http://schemas.microsoft.com/office/drawing/2014/main" id="{BCDFE73E-12E1-4A05-8EB8-5B80F0750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0" y="2816"/>
              <a:ext cx="20" cy="35"/>
            </a:xfrm>
            <a:custGeom>
              <a:avLst/>
              <a:gdLst>
                <a:gd name="T0" fmla="*/ 0 w 8"/>
                <a:gd name="T1" fmla="*/ 1833 h 13"/>
                <a:gd name="T2" fmla="*/ 0 w 8"/>
                <a:gd name="T3" fmla="*/ 1683 h 13"/>
                <a:gd name="T4" fmla="*/ 208 w 8"/>
                <a:gd name="T5" fmla="*/ 1580 h 13"/>
                <a:gd name="T6" fmla="*/ 595 w 8"/>
                <a:gd name="T7" fmla="*/ 587 h 13"/>
                <a:gd name="T8" fmla="*/ 395 w 8"/>
                <a:gd name="T9" fmla="*/ 253 h 13"/>
                <a:gd name="T10" fmla="*/ 125 w 8"/>
                <a:gd name="T11" fmla="*/ 428 h 13"/>
                <a:gd name="T12" fmla="*/ 125 w 8"/>
                <a:gd name="T13" fmla="*/ 159 h 13"/>
                <a:gd name="T14" fmla="*/ 395 w 8"/>
                <a:gd name="T15" fmla="*/ 0 h 13"/>
                <a:gd name="T16" fmla="*/ 783 w 8"/>
                <a:gd name="T17" fmla="*/ 587 h 13"/>
                <a:gd name="T18" fmla="*/ 395 w 8"/>
                <a:gd name="T19" fmla="*/ 1580 h 13"/>
                <a:gd name="T20" fmla="*/ 313 w 8"/>
                <a:gd name="T21" fmla="*/ 1683 h 13"/>
                <a:gd name="T22" fmla="*/ 313 w 8"/>
                <a:gd name="T23" fmla="*/ 1683 h 13"/>
                <a:gd name="T24" fmla="*/ 783 w 8"/>
                <a:gd name="T25" fmla="*/ 1683 h 13"/>
                <a:gd name="T26" fmla="*/ 783 w 8"/>
                <a:gd name="T27" fmla="*/ 1833 h 13"/>
                <a:gd name="T28" fmla="*/ 0 w 8"/>
                <a:gd name="T29" fmla="*/ 1833 h 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8" h="13">
                  <a:moveTo>
                    <a:pt x="0" y="13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5" y="8"/>
                    <a:pt x="6" y="6"/>
                    <a:pt x="6" y="4"/>
                  </a:cubicBezTo>
                  <a:cubicBezTo>
                    <a:pt x="6" y="3"/>
                    <a:pt x="6" y="2"/>
                    <a:pt x="4" y="2"/>
                  </a:cubicBezTo>
                  <a:cubicBezTo>
                    <a:pt x="3" y="2"/>
                    <a:pt x="2" y="2"/>
                    <a:pt x="1" y="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8" y="2"/>
                    <a:pt x="8" y="4"/>
                  </a:cubicBezTo>
                  <a:cubicBezTo>
                    <a:pt x="8" y="6"/>
                    <a:pt x="6" y="8"/>
                    <a:pt x="4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Freeform 40">
              <a:extLst>
                <a:ext uri="{FF2B5EF4-FFF2-40B4-BE49-F238E27FC236}">
                  <a16:creationId xmlns:a16="http://schemas.microsoft.com/office/drawing/2014/main" id="{251A7F6C-202C-4065-87E7-E06950BB3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" y="1398"/>
              <a:ext cx="273" cy="205"/>
            </a:xfrm>
            <a:custGeom>
              <a:avLst/>
              <a:gdLst>
                <a:gd name="T0" fmla="*/ 10745 w 109"/>
                <a:gd name="T1" fmla="*/ 9491 h 77"/>
                <a:gd name="T2" fmla="*/ 10745 w 109"/>
                <a:gd name="T3" fmla="*/ 660 h 77"/>
                <a:gd name="T4" fmla="*/ 5437 w 109"/>
                <a:gd name="T5" fmla="*/ 0 h 77"/>
                <a:gd name="T6" fmla="*/ 0 w 109"/>
                <a:gd name="T7" fmla="*/ 660 h 77"/>
                <a:gd name="T8" fmla="*/ 0 w 109"/>
                <a:gd name="T9" fmla="*/ 9491 h 77"/>
                <a:gd name="T10" fmla="*/ 0 w 109"/>
                <a:gd name="T11" fmla="*/ 9491 h 77"/>
                <a:gd name="T12" fmla="*/ 5437 w 109"/>
                <a:gd name="T13" fmla="*/ 10306 h 77"/>
                <a:gd name="T14" fmla="*/ 10745 w 109"/>
                <a:gd name="T15" fmla="*/ 9491 h 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9" h="77">
                  <a:moveTo>
                    <a:pt x="109" y="71"/>
                  </a:moveTo>
                  <a:cubicBezTo>
                    <a:pt x="109" y="5"/>
                    <a:pt x="109" y="5"/>
                    <a:pt x="109" y="5"/>
                  </a:cubicBezTo>
                  <a:cubicBezTo>
                    <a:pt x="109" y="2"/>
                    <a:pt x="85" y="0"/>
                    <a:pt x="55" y="0"/>
                  </a:cubicBezTo>
                  <a:cubicBezTo>
                    <a:pt x="24" y="0"/>
                    <a:pt x="0" y="2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4"/>
                    <a:pt x="24" y="77"/>
                    <a:pt x="55" y="77"/>
                  </a:cubicBezTo>
                  <a:cubicBezTo>
                    <a:pt x="85" y="77"/>
                    <a:pt x="109" y="74"/>
                    <a:pt x="109" y="71"/>
                  </a:cubicBezTo>
                </a:path>
              </a:pathLst>
            </a:custGeom>
            <a:solidFill>
              <a:srgbClr val="4776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9" name="Line 41">
              <a:extLst>
                <a:ext uri="{FF2B5EF4-FFF2-40B4-BE49-F238E27FC236}">
                  <a16:creationId xmlns:a16="http://schemas.microsoft.com/office/drawing/2014/main" id="{A9438039-70D1-440D-9EBD-14372C33EE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" y="1400"/>
              <a:ext cx="1" cy="192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42">
              <a:extLst>
                <a:ext uri="{FF2B5EF4-FFF2-40B4-BE49-F238E27FC236}">
                  <a16:creationId xmlns:a16="http://schemas.microsoft.com/office/drawing/2014/main" id="{E5FA0A85-8F61-47F7-A868-8A29BCBB99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0" y="1398"/>
              <a:ext cx="1" cy="199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Line 43">
              <a:extLst>
                <a:ext uri="{FF2B5EF4-FFF2-40B4-BE49-F238E27FC236}">
                  <a16:creationId xmlns:a16="http://schemas.microsoft.com/office/drawing/2014/main" id="{7492DB94-E3DF-4337-91B7-68D03A823C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7" y="1398"/>
              <a:ext cx="1" cy="199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Line 44">
              <a:extLst>
                <a:ext uri="{FF2B5EF4-FFF2-40B4-BE49-F238E27FC236}">
                  <a16:creationId xmlns:a16="http://schemas.microsoft.com/office/drawing/2014/main" id="{7FBC4AEC-D600-4DE9-946F-ECCDC12B56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2" y="1398"/>
              <a:ext cx="1" cy="199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Line 45">
              <a:extLst>
                <a:ext uri="{FF2B5EF4-FFF2-40B4-BE49-F238E27FC236}">
                  <a16:creationId xmlns:a16="http://schemas.microsoft.com/office/drawing/2014/main" id="{C5A78FC7-1D8E-4AFB-8980-80B2C6E68C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0" y="1398"/>
              <a:ext cx="1" cy="202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4" name="Line 46">
              <a:extLst>
                <a:ext uri="{FF2B5EF4-FFF2-40B4-BE49-F238E27FC236}">
                  <a16:creationId xmlns:a16="http://schemas.microsoft.com/office/drawing/2014/main" id="{B1C38BEE-D62F-4C38-B392-276912FA3E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7" y="1395"/>
              <a:ext cx="1" cy="202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Line 47">
              <a:extLst>
                <a:ext uri="{FF2B5EF4-FFF2-40B4-BE49-F238E27FC236}">
                  <a16:creationId xmlns:a16="http://schemas.microsoft.com/office/drawing/2014/main" id="{D2238F7B-A6F5-4821-B804-6031405121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398"/>
              <a:ext cx="1" cy="202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6" name="Line 48">
              <a:extLst>
                <a:ext uri="{FF2B5EF4-FFF2-40B4-BE49-F238E27FC236}">
                  <a16:creationId xmlns:a16="http://schemas.microsoft.com/office/drawing/2014/main" id="{D6DF6319-AF5F-4587-8D5F-4A2CE2CF63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" y="1398"/>
              <a:ext cx="1" cy="199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Line 49">
              <a:extLst>
                <a:ext uri="{FF2B5EF4-FFF2-40B4-BE49-F238E27FC236}">
                  <a16:creationId xmlns:a16="http://schemas.microsoft.com/office/drawing/2014/main" id="{D1389DD0-4BA7-4ADA-872A-8D50A9284B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" y="1398"/>
              <a:ext cx="1" cy="199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Line 50">
              <a:extLst>
                <a:ext uri="{FF2B5EF4-FFF2-40B4-BE49-F238E27FC236}">
                  <a16:creationId xmlns:a16="http://schemas.microsoft.com/office/drawing/2014/main" id="{4FD15D76-8B3E-4845-8068-558516F5AE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" y="1398"/>
              <a:ext cx="1" cy="199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Line 51">
              <a:extLst>
                <a:ext uri="{FF2B5EF4-FFF2-40B4-BE49-F238E27FC236}">
                  <a16:creationId xmlns:a16="http://schemas.microsoft.com/office/drawing/2014/main" id="{DCE9EB4E-4B89-4BEE-992B-078B93433D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" y="1400"/>
              <a:ext cx="1" cy="192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Line 52">
              <a:extLst>
                <a:ext uri="{FF2B5EF4-FFF2-40B4-BE49-F238E27FC236}">
                  <a16:creationId xmlns:a16="http://schemas.microsoft.com/office/drawing/2014/main" id="{D5231134-9CBB-4EA8-AADB-27F61CEAF9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" y="1411"/>
              <a:ext cx="1" cy="178"/>
            </a:xfrm>
            <a:prstGeom prst="line">
              <a:avLst/>
            </a:prstGeom>
            <a:noFill/>
            <a:ln w="7938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53">
              <a:extLst>
                <a:ext uri="{FF2B5EF4-FFF2-40B4-BE49-F238E27FC236}">
                  <a16:creationId xmlns:a16="http://schemas.microsoft.com/office/drawing/2014/main" id="{99C2E831-D13D-4AA8-9ACD-B31B331FD1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32" y="1400"/>
              <a:ext cx="1" cy="192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Line 54">
              <a:extLst>
                <a:ext uri="{FF2B5EF4-FFF2-40B4-BE49-F238E27FC236}">
                  <a16:creationId xmlns:a16="http://schemas.microsoft.com/office/drawing/2014/main" id="{4FE0EB9F-C054-4816-873F-5A7D7B27B5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10" y="1398"/>
              <a:ext cx="1" cy="199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55">
              <a:extLst>
                <a:ext uri="{FF2B5EF4-FFF2-40B4-BE49-F238E27FC236}">
                  <a16:creationId xmlns:a16="http://schemas.microsoft.com/office/drawing/2014/main" id="{6BD40E01-E391-4C01-971D-46B21F8012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7" y="1398"/>
              <a:ext cx="1" cy="199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56">
              <a:extLst>
                <a:ext uri="{FF2B5EF4-FFF2-40B4-BE49-F238E27FC236}">
                  <a16:creationId xmlns:a16="http://schemas.microsoft.com/office/drawing/2014/main" id="{B149AA34-B0C1-4554-98C2-795662E65F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2" y="1398"/>
              <a:ext cx="1" cy="199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Line 57">
              <a:extLst>
                <a:ext uri="{FF2B5EF4-FFF2-40B4-BE49-F238E27FC236}">
                  <a16:creationId xmlns:a16="http://schemas.microsoft.com/office/drawing/2014/main" id="{00234760-7D0C-4011-904B-C4D4181713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0" y="1398"/>
              <a:ext cx="1" cy="202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Line 58">
              <a:extLst>
                <a:ext uri="{FF2B5EF4-FFF2-40B4-BE49-F238E27FC236}">
                  <a16:creationId xmlns:a16="http://schemas.microsoft.com/office/drawing/2014/main" id="{2FE9F36A-B75A-4352-B16D-8680C49E8B4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7" y="1395"/>
              <a:ext cx="1" cy="202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Line 59">
              <a:extLst>
                <a:ext uri="{FF2B5EF4-FFF2-40B4-BE49-F238E27FC236}">
                  <a16:creationId xmlns:a16="http://schemas.microsoft.com/office/drawing/2014/main" id="{32592C13-D17A-4FD7-8ECE-F9C205B312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5" y="1398"/>
              <a:ext cx="1" cy="202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8" name="Line 60">
              <a:extLst>
                <a:ext uri="{FF2B5EF4-FFF2-40B4-BE49-F238E27FC236}">
                  <a16:creationId xmlns:a16="http://schemas.microsoft.com/office/drawing/2014/main" id="{327EE25C-03AD-423F-9D55-FBB7AE426A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2" y="1398"/>
              <a:ext cx="1" cy="199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9" name="Line 61">
              <a:extLst>
                <a:ext uri="{FF2B5EF4-FFF2-40B4-BE49-F238E27FC236}">
                  <a16:creationId xmlns:a16="http://schemas.microsoft.com/office/drawing/2014/main" id="{73A9DC6B-4180-473F-8092-7A51B530C1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" y="1398"/>
              <a:ext cx="1" cy="199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0" name="Line 62">
              <a:extLst>
                <a:ext uri="{FF2B5EF4-FFF2-40B4-BE49-F238E27FC236}">
                  <a16:creationId xmlns:a16="http://schemas.microsoft.com/office/drawing/2014/main" id="{63175F96-7424-4FF4-B271-B3D8AE7B9A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" y="1398"/>
              <a:ext cx="1" cy="199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Line 63">
              <a:extLst>
                <a:ext uri="{FF2B5EF4-FFF2-40B4-BE49-F238E27FC236}">
                  <a16:creationId xmlns:a16="http://schemas.microsoft.com/office/drawing/2014/main" id="{B04C1718-614C-489D-A6F0-9AAD38EFB0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" y="1400"/>
              <a:ext cx="1" cy="192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Line 64">
              <a:extLst>
                <a:ext uri="{FF2B5EF4-FFF2-40B4-BE49-F238E27FC236}">
                  <a16:creationId xmlns:a16="http://schemas.microsoft.com/office/drawing/2014/main" id="{06BE2B6C-2658-4BA9-A655-A6894A872C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" y="1411"/>
              <a:ext cx="1" cy="178"/>
            </a:xfrm>
            <a:prstGeom prst="line">
              <a:avLst/>
            </a:prstGeom>
            <a:noFill/>
            <a:ln w="7938">
              <a:solidFill>
                <a:srgbClr val="BDCAE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3" name="Line 65">
              <a:extLst>
                <a:ext uri="{FF2B5EF4-FFF2-40B4-BE49-F238E27FC236}">
                  <a16:creationId xmlns:a16="http://schemas.microsoft.com/office/drawing/2014/main" id="{DE1860BB-D8A5-42A8-A04A-1450D7900D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5" y="1400"/>
              <a:ext cx="1" cy="192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Line 66">
              <a:extLst>
                <a:ext uri="{FF2B5EF4-FFF2-40B4-BE49-F238E27FC236}">
                  <a16:creationId xmlns:a16="http://schemas.microsoft.com/office/drawing/2014/main" id="{C73805DF-C402-4EDB-BC29-90CAA0F343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02" y="1398"/>
              <a:ext cx="1" cy="199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5" name="Line 67">
              <a:extLst>
                <a:ext uri="{FF2B5EF4-FFF2-40B4-BE49-F238E27FC236}">
                  <a16:creationId xmlns:a16="http://schemas.microsoft.com/office/drawing/2014/main" id="{DE4ADB3C-6185-47E3-B5F8-F826E28491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0" y="1398"/>
              <a:ext cx="1" cy="199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6" name="Line 68">
              <a:extLst>
                <a:ext uri="{FF2B5EF4-FFF2-40B4-BE49-F238E27FC236}">
                  <a16:creationId xmlns:a16="http://schemas.microsoft.com/office/drawing/2014/main" id="{D8D6711D-0B42-4E27-BBA0-57CCF38662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7" y="1398"/>
              <a:ext cx="1" cy="199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7" name="Line 69">
              <a:extLst>
                <a:ext uri="{FF2B5EF4-FFF2-40B4-BE49-F238E27FC236}">
                  <a16:creationId xmlns:a16="http://schemas.microsoft.com/office/drawing/2014/main" id="{59B5054A-32A2-42C3-B2F9-0BCE713E21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5" y="1398"/>
              <a:ext cx="1" cy="202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8" name="Line 70">
              <a:extLst>
                <a:ext uri="{FF2B5EF4-FFF2-40B4-BE49-F238E27FC236}">
                  <a16:creationId xmlns:a16="http://schemas.microsoft.com/office/drawing/2014/main" id="{5C48D10B-D410-45A9-82B1-451B807CEC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1395"/>
              <a:ext cx="1" cy="202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Line 71">
              <a:extLst>
                <a:ext uri="{FF2B5EF4-FFF2-40B4-BE49-F238E27FC236}">
                  <a16:creationId xmlns:a16="http://schemas.microsoft.com/office/drawing/2014/main" id="{A0FD1FCD-40D5-46B8-9E4A-818BB22F57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" y="1398"/>
              <a:ext cx="1" cy="202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Line 72">
              <a:extLst>
                <a:ext uri="{FF2B5EF4-FFF2-40B4-BE49-F238E27FC236}">
                  <a16:creationId xmlns:a16="http://schemas.microsoft.com/office/drawing/2014/main" id="{BCFD9D00-2C57-4CDD-BE95-BFD3FE8143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" y="1398"/>
              <a:ext cx="1" cy="199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Line 73">
              <a:extLst>
                <a:ext uri="{FF2B5EF4-FFF2-40B4-BE49-F238E27FC236}">
                  <a16:creationId xmlns:a16="http://schemas.microsoft.com/office/drawing/2014/main" id="{A0C57BF1-E5CB-434A-A61D-DDE7AA4AD5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" y="1398"/>
              <a:ext cx="1" cy="199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Line 74">
              <a:extLst>
                <a:ext uri="{FF2B5EF4-FFF2-40B4-BE49-F238E27FC236}">
                  <a16:creationId xmlns:a16="http://schemas.microsoft.com/office/drawing/2014/main" id="{7CE175D6-98E2-448B-8AEF-4861AE2852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1398"/>
              <a:ext cx="1" cy="199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" name="Line 75">
              <a:extLst>
                <a:ext uri="{FF2B5EF4-FFF2-40B4-BE49-F238E27FC236}">
                  <a16:creationId xmlns:a16="http://schemas.microsoft.com/office/drawing/2014/main" id="{3A9B61C7-6A62-4C9C-85AC-E742EA3346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" y="1400"/>
              <a:ext cx="1" cy="192"/>
            </a:xfrm>
            <a:prstGeom prst="line">
              <a:avLst/>
            </a:prstGeom>
            <a:noFill/>
            <a:ln w="4763" cap="rnd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Line 76">
              <a:extLst>
                <a:ext uri="{FF2B5EF4-FFF2-40B4-BE49-F238E27FC236}">
                  <a16:creationId xmlns:a16="http://schemas.microsoft.com/office/drawing/2014/main" id="{36083AEE-AC2B-4A98-83D1-D5E1F6F35F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5" y="1400"/>
              <a:ext cx="1" cy="192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Line 77">
              <a:extLst>
                <a:ext uri="{FF2B5EF4-FFF2-40B4-BE49-F238E27FC236}">
                  <a16:creationId xmlns:a16="http://schemas.microsoft.com/office/drawing/2014/main" id="{A3BFD5F4-39F1-4BBB-A3B4-32DCFB1D3B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02" y="1398"/>
              <a:ext cx="1" cy="199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Line 78">
              <a:extLst>
                <a:ext uri="{FF2B5EF4-FFF2-40B4-BE49-F238E27FC236}">
                  <a16:creationId xmlns:a16="http://schemas.microsoft.com/office/drawing/2014/main" id="{B66EE159-0480-4812-9CC5-2357C16241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0" y="1398"/>
              <a:ext cx="1" cy="199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Line 79">
              <a:extLst>
                <a:ext uri="{FF2B5EF4-FFF2-40B4-BE49-F238E27FC236}">
                  <a16:creationId xmlns:a16="http://schemas.microsoft.com/office/drawing/2014/main" id="{81A9FD8B-3434-4D5B-8316-E067F38254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57" y="1398"/>
              <a:ext cx="1" cy="199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Line 80">
              <a:extLst>
                <a:ext uri="{FF2B5EF4-FFF2-40B4-BE49-F238E27FC236}">
                  <a16:creationId xmlns:a16="http://schemas.microsoft.com/office/drawing/2014/main" id="{C5956C34-B334-4622-89CD-935756260FC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5" y="1398"/>
              <a:ext cx="1" cy="202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Line 81">
              <a:extLst>
                <a:ext uri="{FF2B5EF4-FFF2-40B4-BE49-F238E27FC236}">
                  <a16:creationId xmlns:a16="http://schemas.microsoft.com/office/drawing/2014/main" id="{A67BC0FC-243D-4D37-ACF4-6D7CFBE48C1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0" y="1395"/>
              <a:ext cx="1" cy="202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Line 82">
              <a:extLst>
                <a:ext uri="{FF2B5EF4-FFF2-40B4-BE49-F238E27FC236}">
                  <a16:creationId xmlns:a16="http://schemas.microsoft.com/office/drawing/2014/main" id="{67ED86AE-7A19-4677-B5C1-F114C18A15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7" y="1398"/>
              <a:ext cx="1" cy="202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Line 83">
              <a:extLst>
                <a:ext uri="{FF2B5EF4-FFF2-40B4-BE49-F238E27FC236}">
                  <a16:creationId xmlns:a16="http://schemas.microsoft.com/office/drawing/2014/main" id="{5940481F-9DD0-41B0-BDDD-EA04591824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5" y="1398"/>
              <a:ext cx="1" cy="199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Line 84">
              <a:extLst>
                <a:ext uri="{FF2B5EF4-FFF2-40B4-BE49-F238E27FC236}">
                  <a16:creationId xmlns:a16="http://schemas.microsoft.com/office/drawing/2014/main" id="{9B4DCE5E-BB43-4CE9-B555-14B37E470B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2" y="1398"/>
              <a:ext cx="1" cy="199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Line 85">
              <a:extLst>
                <a:ext uri="{FF2B5EF4-FFF2-40B4-BE49-F238E27FC236}">
                  <a16:creationId xmlns:a16="http://schemas.microsoft.com/office/drawing/2014/main" id="{D1820A5D-D341-4A45-8A3B-860DCD3AE2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" y="1398"/>
              <a:ext cx="1" cy="199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Line 86">
              <a:extLst>
                <a:ext uri="{FF2B5EF4-FFF2-40B4-BE49-F238E27FC236}">
                  <a16:creationId xmlns:a16="http://schemas.microsoft.com/office/drawing/2014/main" id="{B65C73C6-F47A-41BE-AF18-9E53BCE5E4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" y="1400"/>
              <a:ext cx="1" cy="192"/>
            </a:xfrm>
            <a:prstGeom prst="line">
              <a:avLst/>
            </a:prstGeom>
            <a:noFill/>
            <a:ln w="7938">
              <a:solidFill>
                <a:srgbClr val="083F7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Line 87">
              <a:extLst>
                <a:ext uri="{FF2B5EF4-FFF2-40B4-BE49-F238E27FC236}">
                  <a16:creationId xmlns:a16="http://schemas.microsoft.com/office/drawing/2014/main" id="{09F9B0C4-C0C6-4A67-B53C-F1379E5527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7" y="1403"/>
              <a:ext cx="1" cy="189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Line 88">
              <a:extLst>
                <a:ext uri="{FF2B5EF4-FFF2-40B4-BE49-F238E27FC236}">
                  <a16:creationId xmlns:a16="http://schemas.microsoft.com/office/drawing/2014/main" id="{6F46A60D-5C9E-409E-9E2E-E10E8643CF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05" y="1400"/>
              <a:ext cx="1" cy="197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Line 89">
              <a:extLst>
                <a:ext uri="{FF2B5EF4-FFF2-40B4-BE49-F238E27FC236}">
                  <a16:creationId xmlns:a16="http://schemas.microsoft.com/office/drawing/2014/main" id="{71073F60-6936-4CB4-A2C5-C7D9D9DEE18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2" y="1398"/>
              <a:ext cx="1" cy="199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" name="Line 90">
              <a:extLst>
                <a:ext uri="{FF2B5EF4-FFF2-40B4-BE49-F238E27FC236}">
                  <a16:creationId xmlns:a16="http://schemas.microsoft.com/office/drawing/2014/main" id="{A719C614-CAD6-40E6-B468-C55BDD44BE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60" y="1398"/>
              <a:ext cx="1" cy="202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Line 91">
              <a:extLst>
                <a:ext uri="{FF2B5EF4-FFF2-40B4-BE49-F238E27FC236}">
                  <a16:creationId xmlns:a16="http://schemas.microsoft.com/office/drawing/2014/main" id="{163ECD28-A03B-4D50-8DF4-68D5B45BDB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37" y="1400"/>
              <a:ext cx="1" cy="200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Line 92">
              <a:extLst>
                <a:ext uri="{FF2B5EF4-FFF2-40B4-BE49-F238E27FC236}">
                  <a16:creationId xmlns:a16="http://schemas.microsoft.com/office/drawing/2014/main" id="{9C054889-DCF3-4A17-B019-45DF461A7D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12" y="1398"/>
              <a:ext cx="1" cy="199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93">
              <a:extLst>
                <a:ext uri="{FF2B5EF4-FFF2-40B4-BE49-F238E27FC236}">
                  <a16:creationId xmlns:a16="http://schemas.microsoft.com/office/drawing/2014/main" id="{4CC16FB1-8C1C-4B21-BF07-50B41D970D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90" y="1400"/>
              <a:ext cx="1" cy="200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Line 94">
              <a:extLst>
                <a:ext uri="{FF2B5EF4-FFF2-40B4-BE49-F238E27FC236}">
                  <a16:creationId xmlns:a16="http://schemas.microsoft.com/office/drawing/2014/main" id="{358EA223-11B1-4576-8554-DFDFD79949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67" y="1398"/>
              <a:ext cx="1" cy="202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Line 95">
              <a:extLst>
                <a:ext uri="{FF2B5EF4-FFF2-40B4-BE49-F238E27FC236}">
                  <a16:creationId xmlns:a16="http://schemas.microsoft.com/office/drawing/2014/main" id="{B4FEF2AB-729C-4D63-A526-64C227F874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" y="1398"/>
              <a:ext cx="1" cy="199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Line 96">
              <a:extLst>
                <a:ext uri="{FF2B5EF4-FFF2-40B4-BE49-F238E27FC236}">
                  <a16:creationId xmlns:a16="http://schemas.microsoft.com/office/drawing/2014/main" id="{4DEA67DF-512E-474C-B6B3-26F86CBC83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" y="1400"/>
              <a:ext cx="1" cy="197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Line 97">
              <a:extLst>
                <a:ext uri="{FF2B5EF4-FFF2-40B4-BE49-F238E27FC236}">
                  <a16:creationId xmlns:a16="http://schemas.microsoft.com/office/drawing/2014/main" id="{D7DEB284-B303-4D39-88C8-A6310807C7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" y="1403"/>
              <a:ext cx="1" cy="189"/>
            </a:xfrm>
            <a:prstGeom prst="line">
              <a:avLst/>
            </a:prstGeom>
            <a:noFill/>
            <a:ln w="4763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98">
              <a:extLst>
                <a:ext uri="{FF2B5EF4-FFF2-40B4-BE49-F238E27FC236}">
                  <a16:creationId xmlns:a16="http://schemas.microsoft.com/office/drawing/2014/main" id="{9968B358-C2D7-45E7-8250-BDF41BA70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" y="1398"/>
              <a:ext cx="273" cy="26"/>
            </a:xfrm>
            <a:custGeom>
              <a:avLst/>
              <a:gdLst>
                <a:gd name="T0" fmla="*/ 10745 w 109"/>
                <a:gd name="T1" fmla="*/ 595 h 10"/>
                <a:gd name="T2" fmla="*/ 5437 w 109"/>
                <a:gd name="T3" fmla="*/ 0 h 10"/>
                <a:gd name="T4" fmla="*/ 0 w 109"/>
                <a:gd name="T5" fmla="*/ 595 h 10"/>
                <a:gd name="T6" fmla="*/ 0 w 109"/>
                <a:gd name="T7" fmla="*/ 595 h 10"/>
                <a:gd name="T8" fmla="*/ 5437 w 109"/>
                <a:gd name="T9" fmla="*/ 1196 h 10"/>
                <a:gd name="T10" fmla="*/ 10745 w 109"/>
                <a:gd name="T11" fmla="*/ 595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9" h="10">
                  <a:moveTo>
                    <a:pt x="109" y="5"/>
                  </a:moveTo>
                  <a:cubicBezTo>
                    <a:pt x="109" y="2"/>
                    <a:pt x="85" y="0"/>
                    <a:pt x="55" y="0"/>
                  </a:cubicBezTo>
                  <a:cubicBezTo>
                    <a:pt x="24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4" y="10"/>
                    <a:pt x="55" y="10"/>
                  </a:cubicBezTo>
                  <a:cubicBezTo>
                    <a:pt x="85" y="10"/>
                    <a:pt x="109" y="8"/>
                    <a:pt x="109" y="5"/>
                  </a:cubicBezTo>
                </a:path>
              </a:pathLst>
            </a:custGeom>
            <a:solidFill>
              <a:srgbClr val="9BB0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99">
              <a:extLst>
                <a:ext uri="{FF2B5EF4-FFF2-40B4-BE49-F238E27FC236}">
                  <a16:creationId xmlns:a16="http://schemas.microsoft.com/office/drawing/2014/main" id="{D8DE50EF-A8E6-4A3D-AC9E-CFB667F822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7" y="1403"/>
              <a:ext cx="273" cy="21"/>
            </a:xfrm>
            <a:custGeom>
              <a:avLst/>
              <a:gdLst>
                <a:gd name="T0" fmla="*/ 10745 w 109"/>
                <a:gd name="T1" fmla="*/ 378 h 8"/>
                <a:gd name="T2" fmla="*/ 10745 w 109"/>
                <a:gd name="T3" fmla="*/ 378 h 8"/>
                <a:gd name="T4" fmla="*/ 10745 w 109"/>
                <a:gd name="T5" fmla="*/ 378 h 8"/>
                <a:gd name="T6" fmla="*/ 10745 w 109"/>
                <a:gd name="T7" fmla="*/ 378 h 8"/>
                <a:gd name="T8" fmla="*/ 0 w 109"/>
                <a:gd name="T9" fmla="*/ 378 h 8"/>
                <a:gd name="T10" fmla="*/ 0 w 109"/>
                <a:gd name="T11" fmla="*/ 378 h 8"/>
                <a:gd name="T12" fmla="*/ 0 w 109"/>
                <a:gd name="T13" fmla="*/ 378 h 8"/>
                <a:gd name="T14" fmla="*/ 10036 w 109"/>
                <a:gd name="T15" fmla="*/ 0 h 8"/>
                <a:gd name="T16" fmla="*/ 4649 w 109"/>
                <a:gd name="T17" fmla="*/ 614 h 8"/>
                <a:gd name="T18" fmla="*/ 0 w 109"/>
                <a:gd name="T19" fmla="*/ 378 h 8"/>
                <a:gd name="T20" fmla="*/ 0 w 109"/>
                <a:gd name="T21" fmla="*/ 378 h 8"/>
                <a:gd name="T22" fmla="*/ 5437 w 109"/>
                <a:gd name="T23" fmla="*/ 992 h 8"/>
                <a:gd name="T24" fmla="*/ 10745 w 109"/>
                <a:gd name="T25" fmla="*/ 378 h 8"/>
                <a:gd name="T26" fmla="*/ 10036 w 109"/>
                <a:gd name="T27" fmla="*/ 0 h 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9" h="8">
                  <a:moveTo>
                    <a:pt x="109" y="3"/>
                  </a:move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ubicBezTo>
                    <a:pt x="109" y="3"/>
                    <a:pt x="109" y="3"/>
                    <a:pt x="109" y="3"/>
                  </a:cubicBezTo>
                  <a:close/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  <a:moveTo>
                    <a:pt x="102" y="0"/>
                  </a:moveTo>
                  <a:cubicBezTo>
                    <a:pt x="109" y="4"/>
                    <a:pt x="76" y="5"/>
                    <a:pt x="47" y="5"/>
                  </a:cubicBezTo>
                  <a:cubicBezTo>
                    <a:pt x="27" y="5"/>
                    <a:pt x="1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25" y="8"/>
                    <a:pt x="55" y="8"/>
                  </a:cubicBezTo>
                  <a:cubicBezTo>
                    <a:pt x="85" y="8"/>
                    <a:pt x="109" y="6"/>
                    <a:pt x="109" y="3"/>
                  </a:cubicBezTo>
                  <a:cubicBezTo>
                    <a:pt x="109" y="2"/>
                    <a:pt x="106" y="1"/>
                    <a:pt x="102" y="0"/>
                  </a:cubicBezTo>
                  <a:close/>
                </a:path>
              </a:pathLst>
            </a:custGeom>
            <a:solidFill>
              <a:srgbClr val="D8DF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100">
              <a:extLst>
                <a:ext uri="{FF2B5EF4-FFF2-40B4-BE49-F238E27FC236}">
                  <a16:creationId xmlns:a16="http://schemas.microsoft.com/office/drawing/2014/main" id="{FAB98EAB-43E2-46AF-8C8F-3A35B3EF7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" y="1398"/>
              <a:ext cx="273" cy="26"/>
            </a:xfrm>
            <a:custGeom>
              <a:avLst/>
              <a:gdLst>
                <a:gd name="T0" fmla="*/ 10745 w 109"/>
                <a:gd name="T1" fmla="*/ 595 h 10"/>
                <a:gd name="T2" fmla="*/ 5437 w 109"/>
                <a:gd name="T3" fmla="*/ 0 h 10"/>
                <a:gd name="T4" fmla="*/ 0 w 109"/>
                <a:gd name="T5" fmla="*/ 595 h 10"/>
                <a:gd name="T6" fmla="*/ 0 w 109"/>
                <a:gd name="T7" fmla="*/ 595 h 10"/>
                <a:gd name="T8" fmla="*/ 5437 w 109"/>
                <a:gd name="T9" fmla="*/ 1196 h 10"/>
                <a:gd name="T10" fmla="*/ 10745 w 109"/>
                <a:gd name="T11" fmla="*/ 595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9" h="10">
                  <a:moveTo>
                    <a:pt x="109" y="5"/>
                  </a:moveTo>
                  <a:cubicBezTo>
                    <a:pt x="109" y="2"/>
                    <a:pt x="85" y="0"/>
                    <a:pt x="55" y="0"/>
                  </a:cubicBezTo>
                  <a:cubicBezTo>
                    <a:pt x="24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24" y="10"/>
                    <a:pt x="55" y="10"/>
                  </a:cubicBezTo>
                  <a:cubicBezTo>
                    <a:pt x="85" y="10"/>
                    <a:pt x="109" y="8"/>
                    <a:pt x="109" y="5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101">
              <a:extLst>
                <a:ext uri="{FF2B5EF4-FFF2-40B4-BE49-F238E27FC236}">
                  <a16:creationId xmlns:a16="http://schemas.microsoft.com/office/drawing/2014/main" id="{D75E3794-28A9-4553-8E73-63CA5734C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" y="1398"/>
              <a:ext cx="273" cy="205"/>
            </a:xfrm>
            <a:custGeom>
              <a:avLst/>
              <a:gdLst>
                <a:gd name="T0" fmla="*/ 10745 w 109"/>
                <a:gd name="T1" fmla="*/ 9491 h 77"/>
                <a:gd name="T2" fmla="*/ 10745 w 109"/>
                <a:gd name="T3" fmla="*/ 660 h 77"/>
                <a:gd name="T4" fmla="*/ 5437 w 109"/>
                <a:gd name="T5" fmla="*/ 0 h 77"/>
                <a:gd name="T6" fmla="*/ 0 w 109"/>
                <a:gd name="T7" fmla="*/ 660 h 77"/>
                <a:gd name="T8" fmla="*/ 0 w 109"/>
                <a:gd name="T9" fmla="*/ 9491 h 77"/>
                <a:gd name="T10" fmla="*/ 0 w 109"/>
                <a:gd name="T11" fmla="*/ 9491 h 77"/>
                <a:gd name="T12" fmla="*/ 5437 w 109"/>
                <a:gd name="T13" fmla="*/ 10306 h 77"/>
                <a:gd name="T14" fmla="*/ 10745 w 109"/>
                <a:gd name="T15" fmla="*/ 9491 h 7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9" h="77">
                  <a:moveTo>
                    <a:pt x="109" y="71"/>
                  </a:moveTo>
                  <a:cubicBezTo>
                    <a:pt x="109" y="5"/>
                    <a:pt x="109" y="5"/>
                    <a:pt x="109" y="5"/>
                  </a:cubicBezTo>
                  <a:cubicBezTo>
                    <a:pt x="109" y="2"/>
                    <a:pt x="85" y="0"/>
                    <a:pt x="55" y="0"/>
                  </a:cubicBezTo>
                  <a:cubicBezTo>
                    <a:pt x="24" y="0"/>
                    <a:pt x="0" y="2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4"/>
                    <a:pt x="24" y="77"/>
                    <a:pt x="55" y="77"/>
                  </a:cubicBezTo>
                  <a:cubicBezTo>
                    <a:pt x="85" y="77"/>
                    <a:pt x="109" y="74"/>
                    <a:pt x="109" y="7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Freeform 102">
              <a:extLst>
                <a:ext uri="{FF2B5EF4-FFF2-40B4-BE49-F238E27FC236}">
                  <a16:creationId xmlns:a16="http://schemas.microsoft.com/office/drawing/2014/main" id="{72151C66-5E6E-4165-98F6-31DE1278BC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581"/>
              <a:ext cx="7" cy="11"/>
            </a:xfrm>
            <a:custGeom>
              <a:avLst/>
              <a:gdLst>
                <a:gd name="T0" fmla="*/ 201 w 3"/>
                <a:gd name="T1" fmla="*/ 627 h 4"/>
                <a:gd name="T2" fmla="*/ 152 w 3"/>
                <a:gd name="T3" fmla="*/ 355 h 4"/>
                <a:gd name="T4" fmla="*/ 152 w 3"/>
                <a:gd name="T5" fmla="*/ 355 h 4"/>
                <a:gd name="T6" fmla="*/ 152 w 3"/>
                <a:gd name="T7" fmla="*/ 0 h 4"/>
                <a:gd name="T8" fmla="*/ 0 w 3"/>
                <a:gd name="T9" fmla="*/ 355 h 4"/>
                <a:gd name="T10" fmla="*/ 201 w 3"/>
                <a:gd name="T11" fmla="*/ 627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1" y="3"/>
                    <a:pt x="3" y="4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1" name="Freeform 103">
              <a:extLst>
                <a:ext uri="{FF2B5EF4-FFF2-40B4-BE49-F238E27FC236}">
                  <a16:creationId xmlns:a16="http://schemas.microsoft.com/office/drawing/2014/main" id="{12184325-C4A4-490F-BAA8-E5B65DB39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" y="1581"/>
              <a:ext cx="8" cy="11"/>
            </a:xfrm>
            <a:custGeom>
              <a:avLst/>
              <a:gdLst>
                <a:gd name="T0" fmla="*/ 149 w 3"/>
                <a:gd name="T1" fmla="*/ 0 h 4"/>
                <a:gd name="T2" fmla="*/ 149 w 3"/>
                <a:gd name="T3" fmla="*/ 355 h 4"/>
                <a:gd name="T4" fmla="*/ 149 w 3"/>
                <a:gd name="T5" fmla="*/ 355 h 4"/>
                <a:gd name="T6" fmla="*/ 0 w 3"/>
                <a:gd name="T7" fmla="*/ 627 h 4"/>
                <a:gd name="T8" fmla="*/ 397 w 3"/>
                <a:gd name="T9" fmla="*/ 355 h 4"/>
                <a:gd name="T10" fmla="*/ 149 w 3"/>
                <a:gd name="T11" fmla="*/ 0 h 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0" y="4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3" y="1"/>
                    <a:pt x="1" y="0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104">
              <a:extLst>
                <a:ext uri="{FF2B5EF4-FFF2-40B4-BE49-F238E27FC236}">
                  <a16:creationId xmlns:a16="http://schemas.microsoft.com/office/drawing/2014/main" id="{ED62E997-0032-448C-AF87-44A5742D1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587"/>
              <a:ext cx="283" cy="26"/>
            </a:xfrm>
            <a:custGeom>
              <a:avLst/>
              <a:gdLst>
                <a:gd name="T0" fmla="*/ 0 w 113"/>
                <a:gd name="T1" fmla="*/ 372 h 10"/>
                <a:gd name="T2" fmla="*/ 5625 w 113"/>
                <a:gd name="T3" fmla="*/ 1196 h 10"/>
                <a:gd name="T4" fmla="*/ 11140 w 113"/>
                <a:gd name="T5" fmla="*/ 372 h 10"/>
                <a:gd name="T6" fmla="*/ 11140 w 113"/>
                <a:gd name="T7" fmla="*/ 0 h 10"/>
                <a:gd name="T8" fmla="*/ 5625 w 113"/>
                <a:gd name="T9" fmla="*/ 736 h 10"/>
                <a:gd name="T10" fmla="*/ 0 w 113"/>
                <a:gd name="T11" fmla="*/ 0 h 10"/>
                <a:gd name="T12" fmla="*/ 0 w 113"/>
                <a:gd name="T13" fmla="*/ 372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0">
                  <a:moveTo>
                    <a:pt x="0" y="3"/>
                  </a:moveTo>
                  <a:cubicBezTo>
                    <a:pt x="0" y="7"/>
                    <a:pt x="26" y="10"/>
                    <a:pt x="57" y="10"/>
                  </a:cubicBezTo>
                  <a:cubicBezTo>
                    <a:pt x="88" y="10"/>
                    <a:pt x="113" y="7"/>
                    <a:pt x="113" y="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3"/>
                    <a:pt x="88" y="6"/>
                    <a:pt x="57" y="6"/>
                  </a:cubicBezTo>
                  <a:cubicBezTo>
                    <a:pt x="26" y="6"/>
                    <a:pt x="0" y="3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96A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105">
              <a:extLst>
                <a:ext uri="{FF2B5EF4-FFF2-40B4-BE49-F238E27FC236}">
                  <a16:creationId xmlns:a16="http://schemas.microsoft.com/office/drawing/2014/main" id="{7ED87F99-4468-4621-8E86-B13759272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" y="1587"/>
              <a:ext cx="283" cy="26"/>
            </a:xfrm>
            <a:custGeom>
              <a:avLst/>
              <a:gdLst>
                <a:gd name="T0" fmla="*/ 0 w 113"/>
                <a:gd name="T1" fmla="*/ 372 h 10"/>
                <a:gd name="T2" fmla="*/ 5625 w 113"/>
                <a:gd name="T3" fmla="*/ 1196 h 10"/>
                <a:gd name="T4" fmla="*/ 11140 w 113"/>
                <a:gd name="T5" fmla="*/ 372 h 10"/>
                <a:gd name="T6" fmla="*/ 11140 w 113"/>
                <a:gd name="T7" fmla="*/ 0 h 10"/>
                <a:gd name="T8" fmla="*/ 5625 w 113"/>
                <a:gd name="T9" fmla="*/ 736 h 10"/>
                <a:gd name="T10" fmla="*/ 0 w 113"/>
                <a:gd name="T11" fmla="*/ 0 h 10"/>
                <a:gd name="T12" fmla="*/ 0 w 113"/>
                <a:gd name="T13" fmla="*/ 372 h 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0">
                  <a:moveTo>
                    <a:pt x="0" y="3"/>
                  </a:moveTo>
                  <a:cubicBezTo>
                    <a:pt x="0" y="7"/>
                    <a:pt x="26" y="10"/>
                    <a:pt x="57" y="10"/>
                  </a:cubicBezTo>
                  <a:cubicBezTo>
                    <a:pt x="88" y="10"/>
                    <a:pt x="113" y="7"/>
                    <a:pt x="113" y="3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3"/>
                    <a:pt x="88" y="6"/>
                    <a:pt x="57" y="6"/>
                  </a:cubicBezTo>
                  <a:cubicBezTo>
                    <a:pt x="26" y="6"/>
                    <a:pt x="0" y="3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106">
              <a:extLst>
                <a:ext uri="{FF2B5EF4-FFF2-40B4-BE49-F238E27FC236}">
                  <a16:creationId xmlns:a16="http://schemas.microsoft.com/office/drawing/2014/main" id="{FF72CE79-5B21-4A19-B03C-A5D85C8C3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2803"/>
              <a:ext cx="95" cy="26"/>
            </a:xfrm>
            <a:custGeom>
              <a:avLst/>
              <a:gdLst>
                <a:gd name="T0" fmla="*/ 0 w 38"/>
                <a:gd name="T1" fmla="*/ 1196 h 10"/>
                <a:gd name="T2" fmla="*/ 3720 w 38"/>
                <a:gd name="T3" fmla="*/ 0 h 1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10">
                  <a:moveTo>
                    <a:pt x="0" y="10"/>
                  </a:moveTo>
                  <a:cubicBezTo>
                    <a:pt x="28" y="10"/>
                    <a:pt x="34" y="3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107">
              <a:extLst>
                <a:ext uri="{FF2B5EF4-FFF2-40B4-BE49-F238E27FC236}">
                  <a16:creationId xmlns:a16="http://schemas.microsoft.com/office/drawing/2014/main" id="{958D1244-F754-421D-873E-E985C9CAFA2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2704"/>
              <a:ext cx="95" cy="24"/>
            </a:xfrm>
            <a:custGeom>
              <a:avLst/>
              <a:gdLst>
                <a:gd name="T0" fmla="*/ 0 w 38"/>
                <a:gd name="T1" fmla="*/ 1216 h 9"/>
                <a:gd name="T2" fmla="*/ 3720 w 38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9">
                  <a:moveTo>
                    <a:pt x="0" y="9"/>
                  </a:moveTo>
                  <a:cubicBezTo>
                    <a:pt x="27" y="9"/>
                    <a:pt x="34" y="3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108">
              <a:extLst>
                <a:ext uri="{FF2B5EF4-FFF2-40B4-BE49-F238E27FC236}">
                  <a16:creationId xmlns:a16="http://schemas.microsoft.com/office/drawing/2014/main" id="{3D939520-DA79-4E71-95C3-07B2BA04F9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2603"/>
              <a:ext cx="95" cy="24"/>
            </a:xfrm>
            <a:custGeom>
              <a:avLst/>
              <a:gdLst>
                <a:gd name="T0" fmla="*/ 0 w 38"/>
                <a:gd name="T1" fmla="*/ 1216 h 9"/>
                <a:gd name="T2" fmla="*/ 3720 w 38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9">
                  <a:moveTo>
                    <a:pt x="0" y="9"/>
                  </a:moveTo>
                  <a:cubicBezTo>
                    <a:pt x="26" y="9"/>
                    <a:pt x="33" y="4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109">
              <a:extLst>
                <a:ext uri="{FF2B5EF4-FFF2-40B4-BE49-F238E27FC236}">
                  <a16:creationId xmlns:a16="http://schemas.microsoft.com/office/drawing/2014/main" id="{136A74BB-CD7C-4E29-A7E1-5D7BF11F1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2504"/>
              <a:ext cx="95" cy="24"/>
            </a:xfrm>
            <a:custGeom>
              <a:avLst/>
              <a:gdLst>
                <a:gd name="T0" fmla="*/ 0 w 38"/>
                <a:gd name="T1" fmla="*/ 1216 h 9"/>
                <a:gd name="T2" fmla="*/ 3720 w 38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9">
                  <a:moveTo>
                    <a:pt x="0" y="9"/>
                  </a:moveTo>
                  <a:cubicBezTo>
                    <a:pt x="25" y="9"/>
                    <a:pt x="33" y="3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110">
              <a:extLst>
                <a:ext uri="{FF2B5EF4-FFF2-40B4-BE49-F238E27FC236}">
                  <a16:creationId xmlns:a16="http://schemas.microsoft.com/office/drawing/2014/main" id="{D4794308-511C-420F-AAE0-FC7A32DE1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2405"/>
              <a:ext cx="95" cy="22"/>
            </a:xfrm>
            <a:custGeom>
              <a:avLst/>
              <a:gdLst>
                <a:gd name="T0" fmla="*/ 0 w 38"/>
                <a:gd name="T1" fmla="*/ 1271 h 8"/>
                <a:gd name="T2" fmla="*/ 3720 w 38"/>
                <a:gd name="T3" fmla="*/ 0 h 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8">
                  <a:moveTo>
                    <a:pt x="0" y="8"/>
                  </a:moveTo>
                  <a:cubicBezTo>
                    <a:pt x="25" y="8"/>
                    <a:pt x="32" y="3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111">
              <a:extLst>
                <a:ext uri="{FF2B5EF4-FFF2-40B4-BE49-F238E27FC236}">
                  <a16:creationId xmlns:a16="http://schemas.microsoft.com/office/drawing/2014/main" id="{6234C73B-DFE5-41B6-B130-F65882025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2307"/>
              <a:ext cx="95" cy="18"/>
            </a:xfrm>
            <a:custGeom>
              <a:avLst/>
              <a:gdLst>
                <a:gd name="T0" fmla="*/ 0 w 38"/>
                <a:gd name="T1" fmla="*/ 779 h 7"/>
                <a:gd name="T2" fmla="*/ 3720 w 38"/>
                <a:gd name="T3" fmla="*/ 0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7">
                  <a:moveTo>
                    <a:pt x="0" y="7"/>
                  </a:moveTo>
                  <a:cubicBezTo>
                    <a:pt x="24" y="7"/>
                    <a:pt x="32" y="3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0" name="Freeform 112">
              <a:extLst>
                <a:ext uri="{FF2B5EF4-FFF2-40B4-BE49-F238E27FC236}">
                  <a16:creationId xmlns:a16="http://schemas.microsoft.com/office/drawing/2014/main" id="{55D9B041-BB46-4A65-8F3A-8C2370D61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2208"/>
              <a:ext cx="95" cy="16"/>
            </a:xfrm>
            <a:custGeom>
              <a:avLst/>
              <a:gdLst>
                <a:gd name="T0" fmla="*/ 0 w 38"/>
                <a:gd name="T1" fmla="*/ 819 h 6"/>
                <a:gd name="T2" fmla="*/ 3720 w 38"/>
                <a:gd name="T3" fmla="*/ 0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6">
                  <a:moveTo>
                    <a:pt x="0" y="6"/>
                  </a:moveTo>
                  <a:cubicBezTo>
                    <a:pt x="23" y="6"/>
                    <a:pt x="31" y="3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1" name="Freeform 113">
              <a:extLst>
                <a:ext uri="{FF2B5EF4-FFF2-40B4-BE49-F238E27FC236}">
                  <a16:creationId xmlns:a16="http://schemas.microsoft.com/office/drawing/2014/main" id="{0F754D9C-6F59-40D6-A66C-4911A1E9B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2109"/>
              <a:ext cx="95" cy="14"/>
            </a:xfrm>
            <a:custGeom>
              <a:avLst/>
              <a:gdLst>
                <a:gd name="T0" fmla="*/ 0 w 38"/>
                <a:gd name="T1" fmla="*/ 854 h 5"/>
                <a:gd name="T2" fmla="*/ 3720 w 38"/>
                <a:gd name="T3" fmla="*/ 0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5">
                  <a:moveTo>
                    <a:pt x="0" y="5"/>
                  </a:moveTo>
                  <a:cubicBezTo>
                    <a:pt x="22" y="5"/>
                    <a:pt x="31" y="2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2" name="Freeform 114">
              <a:extLst>
                <a:ext uri="{FF2B5EF4-FFF2-40B4-BE49-F238E27FC236}">
                  <a16:creationId xmlns:a16="http://schemas.microsoft.com/office/drawing/2014/main" id="{87A9CA37-0EA0-46FD-B022-2903EDA86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2011"/>
              <a:ext cx="95" cy="13"/>
            </a:xfrm>
            <a:custGeom>
              <a:avLst/>
              <a:gdLst>
                <a:gd name="T0" fmla="*/ 0 w 38"/>
                <a:gd name="T1" fmla="*/ 595 h 5"/>
                <a:gd name="T2" fmla="*/ 3720 w 38"/>
                <a:gd name="T3" fmla="*/ 0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5">
                  <a:moveTo>
                    <a:pt x="0" y="5"/>
                  </a:moveTo>
                  <a:cubicBezTo>
                    <a:pt x="21" y="5"/>
                    <a:pt x="30" y="2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Freeform 115">
              <a:extLst>
                <a:ext uri="{FF2B5EF4-FFF2-40B4-BE49-F238E27FC236}">
                  <a16:creationId xmlns:a16="http://schemas.microsoft.com/office/drawing/2014/main" id="{0823B865-1F6E-4A2E-8A29-78472EE9A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912"/>
              <a:ext cx="95" cy="11"/>
            </a:xfrm>
            <a:custGeom>
              <a:avLst/>
              <a:gdLst>
                <a:gd name="T0" fmla="*/ 0 w 38"/>
                <a:gd name="T1" fmla="*/ 627 h 4"/>
                <a:gd name="T2" fmla="*/ 3720 w 38"/>
                <a:gd name="T3" fmla="*/ 0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4">
                  <a:moveTo>
                    <a:pt x="0" y="4"/>
                  </a:moveTo>
                  <a:cubicBezTo>
                    <a:pt x="20" y="4"/>
                    <a:pt x="30" y="2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4" name="Freeform 116">
              <a:extLst>
                <a:ext uri="{FF2B5EF4-FFF2-40B4-BE49-F238E27FC236}">
                  <a16:creationId xmlns:a16="http://schemas.microsoft.com/office/drawing/2014/main" id="{0E4F40E0-223F-46EF-8727-2F4AB2239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813"/>
              <a:ext cx="95" cy="8"/>
            </a:xfrm>
            <a:custGeom>
              <a:avLst/>
              <a:gdLst>
                <a:gd name="T0" fmla="*/ 0 w 38"/>
                <a:gd name="T1" fmla="*/ 397 h 3"/>
                <a:gd name="T2" fmla="*/ 3720 w 38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8" h="3">
                  <a:moveTo>
                    <a:pt x="0" y="3"/>
                  </a:moveTo>
                  <a:cubicBezTo>
                    <a:pt x="20" y="3"/>
                    <a:pt x="29" y="1"/>
                    <a:pt x="38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5" name="Freeform 117">
              <a:extLst>
                <a:ext uri="{FF2B5EF4-FFF2-40B4-BE49-F238E27FC236}">
                  <a16:creationId xmlns:a16="http://schemas.microsoft.com/office/drawing/2014/main" id="{997346D1-16B7-432D-AE09-1D2EE93CB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1763"/>
              <a:ext cx="58" cy="5"/>
            </a:xfrm>
            <a:custGeom>
              <a:avLst/>
              <a:gdLst>
                <a:gd name="T0" fmla="*/ 0 w 23"/>
                <a:gd name="T1" fmla="*/ 208 h 2"/>
                <a:gd name="T2" fmla="*/ 2340 w 23"/>
                <a:gd name="T3" fmla="*/ 0 h 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3" h="2">
                  <a:moveTo>
                    <a:pt x="0" y="2"/>
                  </a:moveTo>
                  <a:cubicBezTo>
                    <a:pt x="9" y="2"/>
                    <a:pt x="17" y="1"/>
                    <a:pt x="23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Freeform 118">
              <a:extLst>
                <a:ext uri="{FF2B5EF4-FFF2-40B4-BE49-F238E27FC236}">
                  <a16:creationId xmlns:a16="http://schemas.microsoft.com/office/drawing/2014/main" id="{641C9B90-036A-4BD8-8F5E-8175482A80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1861"/>
              <a:ext cx="55" cy="8"/>
            </a:xfrm>
            <a:custGeom>
              <a:avLst/>
              <a:gdLst>
                <a:gd name="T0" fmla="*/ 0 w 22"/>
                <a:gd name="T1" fmla="*/ 397 h 3"/>
                <a:gd name="T2" fmla="*/ 2158 w 22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3">
                  <a:moveTo>
                    <a:pt x="0" y="3"/>
                  </a:moveTo>
                  <a:cubicBezTo>
                    <a:pt x="9" y="2"/>
                    <a:pt x="17" y="1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119">
              <a:extLst>
                <a:ext uri="{FF2B5EF4-FFF2-40B4-BE49-F238E27FC236}">
                  <a16:creationId xmlns:a16="http://schemas.microsoft.com/office/drawing/2014/main" id="{3D29EEF9-E918-4598-B74D-BE6FACD77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1963"/>
              <a:ext cx="55" cy="8"/>
            </a:xfrm>
            <a:custGeom>
              <a:avLst/>
              <a:gdLst>
                <a:gd name="T0" fmla="*/ 0 w 22"/>
                <a:gd name="T1" fmla="*/ 397 h 3"/>
                <a:gd name="T2" fmla="*/ 2158 w 22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3">
                  <a:moveTo>
                    <a:pt x="0" y="3"/>
                  </a:moveTo>
                  <a:cubicBezTo>
                    <a:pt x="10" y="2"/>
                    <a:pt x="17" y="1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 120">
              <a:extLst>
                <a:ext uri="{FF2B5EF4-FFF2-40B4-BE49-F238E27FC236}">
                  <a16:creationId xmlns:a16="http://schemas.microsoft.com/office/drawing/2014/main" id="{A66C15B9-2C55-4BE8-926F-C4B896B97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2061"/>
              <a:ext cx="55" cy="8"/>
            </a:xfrm>
            <a:custGeom>
              <a:avLst/>
              <a:gdLst>
                <a:gd name="T0" fmla="*/ 0 w 22"/>
                <a:gd name="T1" fmla="*/ 397 h 3"/>
                <a:gd name="T2" fmla="*/ 2158 w 22"/>
                <a:gd name="T3" fmla="*/ 0 h 3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3">
                  <a:moveTo>
                    <a:pt x="0" y="3"/>
                  </a:moveTo>
                  <a:cubicBezTo>
                    <a:pt x="10" y="2"/>
                    <a:pt x="18" y="1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Freeform 121">
              <a:extLst>
                <a:ext uri="{FF2B5EF4-FFF2-40B4-BE49-F238E27FC236}">
                  <a16:creationId xmlns:a16="http://schemas.microsoft.com/office/drawing/2014/main" id="{1B9BC42E-D8E7-4218-9E49-5C21822165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2160"/>
              <a:ext cx="55" cy="11"/>
            </a:xfrm>
            <a:custGeom>
              <a:avLst/>
              <a:gdLst>
                <a:gd name="T0" fmla="*/ 0 w 22"/>
                <a:gd name="T1" fmla="*/ 627 h 4"/>
                <a:gd name="T2" fmla="*/ 2158 w 22"/>
                <a:gd name="T3" fmla="*/ 0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4">
                  <a:moveTo>
                    <a:pt x="0" y="4"/>
                  </a:moveTo>
                  <a:cubicBezTo>
                    <a:pt x="10" y="3"/>
                    <a:pt x="18" y="1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Freeform 122">
              <a:extLst>
                <a:ext uri="{FF2B5EF4-FFF2-40B4-BE49-F238E27FC236}">
                  <a16:creationId xmlns:a16="http://schemas.microsoft.com/office/drawing/2014/main" id="{3FEDCE37-5F7C-4A21-94E0-6305FA0A5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2259"/>
              <a:ext cx="55" cy="13"/>
            </a:xfrm>
            <a:custGeom>
              <a:avLst/>
              <a:gdLst>
                <a:gd name="T0" fmla="*/ 0 w 22"/>
                <a:gd name="T1" fmla="*/ 595 h 5"/>
                <a:gd name="T2" fmla="*/ 2158 w 22"/>
                <a:gd name="T3" fmla="*/ 0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5">
                  <a:moveTo>
                    <a:pt x="0" y="5"/>
                  </a:moveTo>
                  <a:cubicBezTo>
                    <a:pt x="11" y="4"/>
                    <a:pt x="18" y="1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1" name="Freeform 123">
              <a:extLst>
                <a:ext uri="{FF2B5EF4-FFF2-40B4-BE49-F238E27FC236}">
                  <a16:creationId xmlns:a16="http://schemas.microsoft.com/office/drawing/2014/main" id="{FF0EB6D1-A1AE-4179-A18D-026C2920D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2357"/>
              <a:ext cx="55" cy="14"/>
            </a:xfrm>
            <a:custGeom>
              <a:avLst/>
              <a:gdLst>
                <a:gd name="T0" fmla="*/ 0 w 22"/>
                <a:gd name="T1" fmla="*/ 854 h 5"/>
                <a:gd name="T2" fmla="*/ 2158 w 22"/>
                <a:gd name="T3" fmla="*/ 0 h 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5">
                  <a:moveTo>
                    <a:pt x="0" y="5"/>
                  </a:moveTo>
                  <a:cubicBezTo>
                    <a:pt x="11" y="4"/>
                    <a:pt x="18" y="2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2" name="Freeform 124">
              <a:extLst>
                <a:ext uri="{FF2B5EF4-FFF2-40B4-BE49-F238E27FC236}">
                  <a16:creationId xmlns:a16="http://schemas.microsoft.com/office/drawing/2014/main" id="{62374192-6A01-486E-A049-E8FE7F5EC0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2456"/>
              <a:ext cx="55" cy="16"/>
            </a:xfrm>
            <a:custGeom>
              <a:avLst/>
              <a:gdLst>
                <a:gd name="T0" fmla="*/ 0 w 22"/>
                <a:gd name="T1" fmla="*/ 819 h 6"/>
                <a:gd name="T2" fmla="*/ 2158 w 22"/>
                <a:gd name="T3" fmla="*/ 0 h 6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cubicBezTo>
                    <a:pt x="11" y="5"/>
                    <a:pt x="19" y="2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3" name="Freeform 125">
              <a:extLst>
                <a:ext uri="{FF2B5EF4-FFF2-40B4-BE49-F238E27FC236}">
                  <a16:creationId xmlns:a16="http://schemas.microsoft.com/office/drawing/2014/main" id="{2170C4B9-DEFC-4D94-8BD9-658EECBA5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2555"/>
              <a:ext cx="55" cy="18"/>
            </a:xfrm>
            <a:custGeom>
              <a:avLst/>
              <a:gdLst>
                <a:gd name="T0" fmla="*/ 0 w 22"/>
                <a:gd name="T1" fmla="*/ 779 h 7"/>
                <a:gd name="T2" fmla="*/ 2158 w 22"/>
                <a:gd name="T3" fmla="*/ 0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7">
                  <a:moveTo>
                    <a:pt x="0" y="7"/>
                  </a:moveTo>
                  <a:cubicBezTo>
                    <a:pt x="12" y="5"/>
                    <a:pt x="19" y="2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" name="Freeform 126">
              <a:extLst>
                <a:ext uri="{FF2B5EF4-FFF2-40B4-BE49-F238E27FC236}">
                  <a16:creationId xmlns:a16="http://schemas.microsoft.com/office/drawing/2014/main" id="{65E53AB8-0F7F-472A-BC5D-2E17ED957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2653"/>
              <a:ext cx="55" cy="19"/>
            </a:xfrm>
            <a:custGeom>
              <a:avLst/>
              <a:gdLst>
                <a:gd name="T0" fmla="*/ 0 w 22"/>
                <a:gd name="T1" fmla="*/ 1040 h 7"/>
                <a:gd name="T2" fmla="*/ 2158 w 22"/>
                <a:gd name="T3" fmla="*/ 0 h 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7">
                  <a:moveTo>
                    <a:pt x="0" y="7"/>
                  </a:moveTo>
                  <a:cubicBezTo>
                    <a:pt x="12" y="6"/>
                    <a:pt x="19" y="2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" name="Freeform 127">
              <a:extLst>
                <a:ext uri="{FF2B5EF4-FFF2-40B4-BE49-F238E27FC236}">
                  <a16:creationId xmlns:a16="http://schemas.microsoft.com/office/drawing/2014/main" id="{026F043C-1C9C-4636-9128-D4B4AEF9ABEB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2752"/>
              <a:ext cx="55" cy="21"/>
            </a:xfrm>
            <a:custGeom>
              <a:avLst/>
              <a:gdLst>
                <a:gd name="T0" fmla="*/ 0 w 22"/>
                <a:gd name="T1" fmla="*/ 992 h 8"/>
                <a:gd name="T2" fmla="*/ 2158 w 22"/>
                <a:gd name="T3" fmla="*/ 0 h 8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8">
                  <a:moveTo>
                    <a:pt x="0" y="8"/>
                  </a:moveTo>
                  <a:cubicBezTo>
                    <a:pt x="12" y="6"/>
                    <a:pt x="19" y="3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6" name="Freeform 128">
              <a:extLst>
                <a:ext uri="{FF2B5EF4-FFF2-40B4-BE49-F238E27FC236}">
                  <a16:creationId xmlns:a16="http://schemas.microsoft.com/office/drawing/2014/main" id="{95CC357A-E9AB-43A8-9B10-D50C889D8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" y="2851"/>
              <a:ext cx="55" cy="24"/>
            </a:xfrm>
            <a:custGeom>
              <a:avLst/>
              <a:gdLst>
                <a:gd name="T0" fmla="*/ 0 w 22"/>
                <a:gd name="T1" fmla="*/ 1216 h 9"/>
                <a:gd name="T2" fmla="*/ 2158 w 22"/>
                <a:gd name="T3" fmla="*/ 0 h 9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22" h="9">
                  <a:moveTo>
                    <a:pt x="0" y="9"/>
                  </a:moveTo>
                  <a:cubicBezTo>
                    <a:pt x="13" y="7"/>
                    <a:pt x="19" y="3"/>
                    <a:pt x="22" y="0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Freeform 129">
              <a:extLst>
                <a:ext uri="{FF2B5EF4-FFF2-40B4-BE49-F238E27FC236}">
                  <a16:creationId xmlns:a16="http://schemas.microsoft.com/office/drawing/2014/main" id="{335DBAF8-9445-4C0A-8115-83013A043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" y="1629"/>
              <a:ext cx="58" cy="1275"/>
            </a:xfrm>
            <a:custGeom>
              <a:avLst/>
              <a:gdLst>
                <a:gd name="T0" fmla="*/ 527 w 23"/>
                <a:gd name="T1" fmla="*/ 61870 h 478"/>
                <a:gd name="T2" fmla="*/ 2340 w 23"/>
                <a:gd name="T3" fmla="*/ 64545 h 478"/>
                <a:gd name="T4" fmla="*/ 0 w 23"/>
                <a:gd name="T5" fmla="*/ 62510 h 478"/>
                <a:gd name="T6" fmla="*/ 0 w 23"/>
                <a:gd name="T7" fmla="*/ 0 h 478"/>
                <a:gd name="T8" fmla="*/ 527 w 23"/>
                <a:gd name="T9" fmla="*/ 61870 h 4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" h="478">
                  <a:moveTo>
                    <a:pt x="5" y="458"/>
                  </a:moveTo>
                  <a:cubicBezTo>
                    <a:pt x="5" y="473"/>
                    <a:pt x="16" y="477"/>
                    <a:pt x="23" y="478"/>
                  </a:cubicBezTo>
                  <a:cubicBezTo>
                    <a:pt x="10" y="478"/>
                    <a:pt x="0" y="476"/>
                    <a:pt x="0" y="4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443"/>
                    <a:pt x="5" y="4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Freeform 130">
              <a:extLst>
                <a:ext uri="{FF2B5EF4-FFF2-40B4-BE49-F238E27FC236}">
                  <a16:creationId xmlns:a16="http://schemas.microsoft.com/office/drawing/2014/main" id="{C41CDA0A-E7D1-4805-A71A-97048EDF99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" y="1616"/>
              <a:ext cx="68" cy="1299"/>
            </a:xfrm>
            <a:custGeom>
              <a:avLst/>
              <a:gdLst>
                <a:gd name="T0" fmla="*/ 126 w 27"/>
                <a:gd name="T1" fmla="*/ 65756 h 487"/>
                <a:gd name="T2" fmla="*/ 2733 w 27"/>
                <a:gd name="T3" fmla="*/ 63179 h 487"/>
                <a:gd name="T4" fmla="*/ 2733 w 27"/>
                <a:gd name="T5" fmla="*/ 0 h 487"/>
                <a:gd name="T6" fmla="*/ 2536 w 27"/>
                <a:gd name="T7" fmla="*/ 0 h 487"/>
                <a:gd name="T8" fmla="*/ 2536 w 27"/>
                <a:gd name="T9" fmla="*/ 62269 h 487"/>
                <a:gd name="T10" fmla="*/ 0 w 27"/>
                <a:gd name="T11" fmla="*/ 65756 h 4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7" h="487">
                  <a:moveTo>
                    <a:pt x="1" y="487"/>
                  </a:moveTo>
                  <a:cubicBezTo>
                    <a:pt x="11" y="487"/>
                    <a:pt x="27" y="477"/>
                    <a:pt x="27" y="468"/>
                  </a:cubicBezTo>
                  <a:cubicBezTo>
                    <a:pt x="27" y="458"/>
                    <a:pt x="27" y="16"/>
                    <a:pt x="2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461"/>
                    <a:pt x="25" y="461"/>
                    <a:pt x="25" y="461"/>
                  </a:cubicBezTo>
                  <a:cubicBezTo>
                    <a:pt x="25" y="475"/>
                    <a:pt x="14" y="487"/>
                    <a:pt x="0" y="48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Freeform 131">
              <a:extLst>
                <a:ext uri="{FF2B5EF4-FFF2-40B4-BE49-F238E27FC236}">
                  <a16:creationId xmlns:a16="http://schemas.microsoft.com/office/drawing/2014/main" id="{6FD8E05C-5482-4FC7-A6BB-74493ED89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" y="2928"/>
              <a:ext cx="93" cy="232"/>
            </a:xfrm>
            <a:custGeom>
              <a:avLst/>
              <a:gdLst>
                <a:gd name="T0" fmla="*/ 3318 w 37"/>
                <a:gd name="T1" fmla="*/ 819 h 87"/>
                <a:gd name="T2" fmla="*/ 525 w 37"/>
                <a:gd name="T3" fmla="*/ 149 h 87"/>
                <a:gd name="T4" fmla="*/ 126 w 37"/>
                <a:gd name="T5" fmla="*/ 547 h 87"/>
                <a:gd name="T6" fmla="*/ 3114 w 37"/>
                <a:gd name="T7" fmla="*/ 11171 h 87"/>
                <a:gd name="T8" fmla="*/ 3715 w 37"/>
                <a:gd name="T9" fmla="*/ 11741 h 87"/>
                <a:gd name="T10" fmla="*/ 3001 w 37"/>
                <a:gd name="T11" fmla="*/ 10104 h 87"/>
                <a:gd name="T12" fmla="*/ 1920 w 37"/>
                <a:gd name="T13" fmla="*/ 2424 h 87"/>
                <a:gd name="T14" fmla="*/ 3398 w 37"/>
                <a:gd name="T15" fmla="*/ 819 h 87"/>
                <a:gd name="T16" fmla="*/ 3318 w 37"/>
                <a:gd name="T17" fmla="*/ 819 h 8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7" h="87">
                  <a:moveTo>
                    <a:pt x="33" y="6"/>
                  </a:moveTo>
                  <a:cubicBezTo>
                    <a:pt x="24" y="5"/>
                    <a:pt x="13" y="4"/>
                    <a:pt x="5" y="1"/>
                  </a:cubicBezTo>
                  <a:cubicBezTo>
                    <a:pt x="2" y="0"/>
                    <a:pt x="0" y="1"/>
                    <a:pt x="1" y="4"/>
                  </a:cubicBezTo>
                  <a:cubicBezTo>
                    <a:pt x="5" y="16"/>
                    <a:pt x="25" y="77"/>
                    <a:pt x="31" y="83"/>
                  </a:cubicBezTo>
                  <a:cubicBezTo>
                    <a:pt x="34" y="86"/>
                    <a:pt x="37" y="87"/>
                    <a:pt x="37" y="87"/>
                  </a:cubicBezTo>
                  <a:cubicBezTo>
                    <a:pt x="34" y="86"/>
                    <a:pt x="31" y="81"/>
                    <a:pt x="30" y="75"/>
                  </a:cubicBezTo>
                  <a:cubicBezTo>
                    <a:pt x="28" y="69"/>
                    <a:pt x="16" y="36"/>
                    <a:pt x="19" y="18"/>
                  </a:cubicBezTo>
                  <a:cubicBezTo>
                    <a:pt x="21" y="11"/>
                    <a:pt x="28" y="8"/>
                    <a:pt x="34" y="6"/>
                  </a:cubicBezTo>
                  <a:cubicBezTo>
                    <a:pt x="37" y="6"/>
                    <a:pt x="36" y="6"/>
                    <a:pt x="3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Freeform 132">
              <a:extLst>
                <a:ext uri="{FF2B5EF4-FFF2-40B4-BE49-F238E27FC236}">
                  <a16:creationId xmlns:a16="http://schemas.microsoft.com/office/drawing/2014/main" id="{B63537C5-E678-4EC2-B811-FCCD8EDD5F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5" y="2928"/>
              <a:ext cx="95" cy="232"/>
            </a:xfrm>
            <a:custGeom>
              <a:avLst/>
              <a:gdLst>
                <a:gd name="T0" fmla="*/ 2158 w 38"/>
                <a:gd name="T1" fmla="*/ 547 h 87"/>
                <a:gd name="T2" fmla="*/ 3250 w 38"/>
                <a:gd name="T3" fmla="*/ 149 h 87"/>
                <a:gd name="T4" fmla="*/ 3645 w 38"/>
                <a:gd name="T5" fmla="*/ 547 h 87"/>
                <a:gd name="T6" fmla="*/ 708 w 38"/>
                <a:gd name="T7" fmla="*/ 11171 h 87"/>
                <a:gd name="T8" fmla="*/ 0 w 38"/>
                <a:gd name="T9" fmla="*/ 11741 h 87"/>
                <a:gd name="T10" fmla="*/ 783 w 38"/>
                <a:gd name="T11" fmla="*/ 10104 h 87"/>
                <a:gd name="T12" fmla="*/ 2270 w 38"/>
                <a:gd name="T13" fmla="*/ 3491 h 87"/>
                <a:gd name="T14" fmla="*/ 2158 w 38"/>
                <a:gd name="T15" fmla="*/ 547 h 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" h="87">
                  <a:moveTo>
                    <a:pt x="22" y="4"/>
                  </a:moveTo>
                  <a:cubicBezTo>
                    <a:pt x="26" y="3"/>
                    <a:pt x="30" y="2"/>
                    <a:pt x="33" y="1"/>
                  </a:cubicBezTo>
                  <a:cubicBezTo>
                    <a:pt x="36" y="0"/>
                    <a:pt x="38" y="1"/>
                    <a:pt x="37" y="4"/>
                  </a:cubicBezTo>
                  <a:cubicBezTo>
                    <a:pt x="33" y="16"/>
                    <a:pt x="12" y="77"/>
                    <a:pt x="7" y="83"/>
                  </a:cubicBezTo>
                  <a:cubicBezTo>
                    <a:pt x="4" y="86"/>
                    <a:pt x="0" y="87"/>
                    <a:pt x="0" y="87"/>
                  </a:cubicBezTo>
                  <a:cubicBezTo>
                    <a:pt x="4" y="86"/>
                    <a:pt x="6" y="81"/>
                    <a:pt x="8" y="75"/>
                  </a:cubicBezTo>
                  <a:cubicBezTo>
                    <a:pt x="10" y="69"/>
                    <a:pt x="22" y="45"/>
                    <a:pt x="23" y="26"/>
                  </a:cubicBezTo>
                  <a:cubicBezTo>
                    <a:pt x="24" y="10"/>
                    <a:pt x="16" y="5"/>
                    <a:pt x="22" y="4"/>
                  </a:cubicBezTo>
                  <a:close/>
                </a:path>
              </a:pathLst>
            </a:custGeom>
            <a:solidFill>
              <a:srgbClr val="9901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1" name="Freeform 133">
              <a:extLst>
                <a:ext uri="{FF2B5EF4-FFF2-40B4-BE49-F238E27FC236}">
                  <a16:creationId xmlns:a16="http://schemas.microsoft.com/office/drawing/2014/main" id="{AFCFDDD3-AE8B-4E93-92A7-A0733F3A6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" y="1891"/>
              <a:ext cx="68" cy="602"/>
            </a:xfrm>
            <a:custGeom>
              <a:avLst/>
              <a:gdLst>
                <a:gd name="T0" fmla="*/ 0 w 27"/>
                <a:gd name="T1" fmla="*/ 30049 h 226"/>
                <a:gd name="T2" fmla="*/ 2219 w 27"/>
                <a:gd name="T3" fmla="*/ 30318 h 226"/>
                <a:gd name="T4" fmla="*/ 2733 w 27"/>
                <a:gd name="T5" fmla="*/ 29751 h 226"/>
                <a:gd name="T6" fmla="*/ 2733 w 27"/>
                <a:gd name="T7" fmla="*/ 1207 h 226"/>
                <a:gd name="T8" fmla="*/ 2335 w 27"/>
                <a:gd name="T9" fmla="*/ 248 h 226"/>
                <a:gd name="T10" fmla="*/ 0 w 27"/>
                <a:gd name="T11" fmla="*/ 0 h 226"/>
                <a:gd name="T12" fmla="*/ 0 w 27"/>
                <a:gd name="T13" fmla="*/ 30049 h 2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226">
                  <a:moveTo>
                    <a:pt x="0" y="224"/>
                  </a:moveTo>
                  <a:cubicBezTo>
                    <a:pt x="6" y="225"/>
                    <a:pt x="13" y="225"/>
                    <a:pt x="22" y="226"/>
                  </a:cubicBezTo>
                  <a:cubicBezTo>
                    <a:pt x="24" y="226"/>
                    <a:pt x="27" y="226"/>
                    <a:pt x="27" y="222"/>
                  </a:cubicBezTo>
                  <a:cubicBezTo>
                    <a:pt x="27" y="218"/>
                    <a:pt x="27" y="9"/>
                    <a:pt x="27" y="9"/>
                  </a:cubicBezTo>
                  <a:cubicBezTo>
                    <a:pt x="27" y="9"/>
                    <a:pt x="27" y="3"/>
                    <a:pt x="23" y="2"/>
                  </a:cubicBezTo>
                  <a:cubicBezTo>
                    <a:pt x="14" y="1"/>
                    <a:pt x="6" y="1"/>
                    <a:pt x="0" y="0"/>
                  </a:cubicBezTo>
                  <a:lnTo>
                    <a:pt x="0" y="224"/>
                  </a:ln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2" name="Freeform 134">
              <a:extLst>
                <a:ext uri="{FF2B5EF4-FFF2-40B4-BE49-F238E27FC236}">
                  <a16:creationId xmlns:a16="http://schemas.microsoft.com/office/drawing/2014/main" id="{2CEEDFB2-1A1A-4C9A-A704-86520CE0C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" y="1891"/>
              <a:ext cx="68" cy="602"/>
            </a:xfrm>
            <a:custGeom>
              <a:avLst/>
              <a:gdLst>
                <a:gd name="T0" fmla="*/ 0 w 27"/>
                <a:gd name="T1" fmla="*/ 30049 h 226"/>
                <a:gd name="T2" fmla="*/ 2219 w 27"/>
                <a:gd name="T3" fmla="*/ 30318 h 226"/>
                <a:gd name="T4" fmla="*/ 2733 w 27"/>
                <a:gd name="T5" fmla="*/ 29751 h 226"/>
                <a:gd name="T6" fmla="*/ 2733 w 27"/>
                <a:gd name="T7" fmla="*/ 1207 h 226"/>
                <a:gd name="T8" fmla="*/ 2335 w 27"/>
                <a:gd name="T9" fmla="*/ 248 h 226"/>
                <a:gd name="T10" fmla="*/ 0 w 27"/>
                <a:gd name="T11" fmla="*/ 0 h 226"/>
                <a:gd name="T12" fmla="*/ 0 w 27"/>
                <a:gd name="T13" fmla="*/ 30049 h 2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226">
                  <a:moveTo>
                    <a:pt x="0" y="224"/>
                  </a:moveTo>
                  <a:cubicBezTo>
                    <a:pt x="6" y="225"/>
                    <a:pt x="13" y="225"/>
                    <a:pt x="22" y="226"/>
                  </a:cubicBezTo>
                  <a:cubicBezTo>
                    <a:pt x="24" y="226"/>
                    <a:pt x="27" y="226"/>
                    <a:pt x="27" y="222"/>
                  </a:cubicBezTo>
                  <a:cubicBezTo>
                    <a:pt x="27" y="218"/>
                    <a:pt x="27" y="9"/>
                    <a:pt x="27" y="9"/>
                  </a:cubicBezTo>
                  <a:cubicBezTo>
                    <a:pt x="27" y="9"/>
                    <a:pt x="27" y="3"/>
                    <a:pt x="23" y="2"/>
                  </a:cubicBezTo>
                  <a:cubicBezTo>
                    <a:pt x="14" y="1"/>
                    <a:pt x="6" y="1"/>
                    <a:pt x="0" y="0"/>
                  </a:cubicBezTo>
                  <a:lnTo>
                    <a:pt x="0" y="224"/>
                  </a:ln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3" name="Freeform 135">
              <a:extLst>
                <a:ext uri="{FF2B5EF4-FFF2-40B4-BE49-F238E27FC236}">
                  <a16:creationId xmlns:a16="http://schemas.microsoft.com/office/drawing/2014/main" id="{1D731A27-55CB-4C61-8260-AA4CC1057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" y="2933"/>
              <a:ext cx="75" cy="224"/>
            </a:xfrm>
            <a:custGeom>
              <a:avLst/>
              <a:gdLst>
                <a:gd name="T0" fmla="*/ 520 w 30"/>
                <a:gd name="T1" fmla="*/ 10376 h 84"/>
                <a:gd name="T2" fmla="*/ 2938 w 30"/>
                <a:gd name="T3" fmla="*/ 0 h 84"/>
                <a:gd name="T4" fmla="*/ 2658 w 30"/>
                <a:gd name="T5" fmla="*/ 149 h 84"/>
                <a:gd name="T6" fmla="*/ 2270 w 30"/>
                <a:gd name="T7" fmla="*/ 3093 h 84"/>
                <a:gd name="T8" fmla="*/ 1563 w 30"/>
                <a:gd name="T9" fmla="*/ 6221 h 84"/>
                <a:gd name="T10" fmla="*/ 595 w 30"/>
                <a:gd name="T11" fmla="*/ 9864 h 84"/>
                <a:gd name="T12" fmla="*/ 0 w 30"/>
                <a:gd name="T13" fmla="*/ 11320 h 84"/>
                <a:gd name="T14" fmla="*/ 520 w 30"/>
                <a:gd name="T15" fmla="*/ 10376 h 8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84">
                  <a:moveTo>
                    <a:pt x="5" y="77"/>
                  </a:moveTo>
                  <a:cubicBezTo>
                    <a:pt x="15" y="56"/>
                    <a:pt x="29" y="15"/>
                    <a:pt x="30" y="0"/>
                  </a:cubicBezTo>
                  <a:cubicBezTo>
                    <a:pt x="29" y="0"/>
                    <a:pt x="28" y="0"/>
                    <a:pt x="27" y="1"/>
                  </a:cubicBezTo>
                  <a:cubicBezTo>
                    <a:pt x="26" y="5"/>
                    <a:pt x="25" y="13"/>
                    <a:pt x="23" y="23"/>
                  </a:cubicBezTo>
                  <a:cubicBezTo>
                    <a:pt x="21" y="30"/>
                    <a:pt x="19" y="38"/>
                    <a:pt x="16" y="46"/>
                  </a:cubicBezTo>
                  <a:cubicBezTo>
                    <a:pt x="12" y="58"/>
                    <a:pt x="7" y="69"/>
                    <a:pt x="6" y="73"/>
                  </a:cubicBezTo>
                  <a:cubicBezTo>
                    <a:pt x="5" y="77"/>
                    <a:pt x="3" y="82"/>
                    <a:pt x="0" y="84"/>
                  </a:cubicBezTo>
                  <a:cubicBezTo>
                    <a:pt x="1" y="84"/>
                    <a:pt x="3" y="82"/>
                    <a:pt x="5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" name="Oval 136">
              <a:extLst>
                <a:ext uri="{FF2B5EF4-FFF2-40B4-BE49-F238E27FC236}">
                  <a16:creationId xmlns:a16="http://schemas.microsoft.com/office/drawing/2014/main" id="{D14AC9F4-BB76-42BA-AFA5-4E241D7E5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184"/>
              <a:ext cx="28" cy="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85" name="Oval 137">
              <a:extLst>
                <a:ext uri="{FF2B5EF4-FFF2-40B4-BE49-F238E27FC236}">
                  <a16:creationId xmlns:a16="http://schemas.microsoft.com/office/drawing/2014/main" id="{48558C19-5017-400A-B1B1-A913FCCBF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0" y="2189"/>
              <a:ext cx="15" cy="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  <p:sp>
          <p:nvSpPr>
            <p:cNvPr id="186" name="Oval 138">
              <a:extLst>
                <a:ext uri="{FF2B5EF4-FFF2-40B4-BE49-F238E27FC236}">
                  <a16:creationId xmlns:a16="http://schemas.microsoft.com/office/drawing/2014/main" id="{E9AE253E-D1ED-4643-B07F-FF968E710A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" y="2189"/>
              <a:ext cx="10" cy="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fr-FR" altLang="fr-FR"/>
            </a:p>
          </p:txBody>
        </p:sp>
      </p:grpSp>
      <p:pic>
        <p:nvPicPr>
          <p:cNvPr id="187" name="Picture 186">
            <a:extLst>
              <a:ext uri="{FF2B5EF4-FFF2-40B4-BE49-F238E27FC236}">
                <a16:creationId xmlns:a16="http://schemas.microsoft.com/office/drawing/2014/main" id="{6649A722-259E-4D45-B837-1060E4DA53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50569" flipH="1">
            <a:off x="357234" y="807489"/>
            <a:ext cx="94623" cy="796843"/>
          </a:xfrm>
          <a:prstGeom prst="rect">
            <a:avLst/>
          </a:prstGeom>
        </p:spPr>
      </p:pic>
      <p:sp>
        <p:nvSpPr>
          <p:cNvPr id="188" name="TextBox 187">
            <a:extLst>
              <a:ext uri="{FF2B5EF4-FFF2-40B4-BE49-F238E27FC236}">
                <a16:creationId xmlns:a16="http://schemas.microsoft.com/office/drawing/2014/main" id="{21DE34AF-F01C-40A6-B71F-7D6677BADC34}"/>
              </a:ext>
            </a:extLst>
          </p:cNvPr>
          <p:cNvSpPr txBox="1"/>
          <p:nvPr/>
        </p:nvSpPr>
        <p:spPr>
          <a:xfrm>
            <a:off x="2003616" y="708588"/>
            <a:ext cx="951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accent1"/>
                </a:solidFill>
              </a:rPr>
              <a:t>Discard Supernatant</a:t>
            </a:r>
          </a:p>
        </p:txBody>
      </p:sp>
      <p:pic>
        <p:nvPicPr>
          <p:cNvPr id="189" name="Picture 188">
            <a:extLst>
              <a:ext uri="{FF2B5EF4-FFF2-40B4-BE49-F238E27FC236}">
                <a16:creationId xmlns:a16="http://schemas.microsoft.com/office/drawing/2014/main" id="{AA424BF0-CA7B-4F9D-97CE-10EC5B37863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" r="-15636" b="81652"/>
          <a:stretch/>
        </p:blipFill>
        <p:spPr>
          <a:xfrm>
            <a:off x="4315868" y="847799"/>
            <a:ext cx="222378" cy="132512"/>
          </a:xfrm>
          <a:prstGeom prst="rect">
            <a:avLst/>
          </a:prstGeom>
        </p:spPr>
      </p:pic>
      <p:sp>
        <p:nvSpPr>
          <p:cNvPr id="190" name="TextBox 189">
            <a:extLst>
              <a:ext uri="{FF2B5EF4-FFF2-40B4-BE49-F238E27FC236}">
                <a16:creationId xmlns:a16="http://schemas.microsoft.com/office/drawing/2014/main" id="{836BAA55-EB53-436D-9932-AE39293D28D6}"/>
              </a:ext>
            </a:extLst>
          </p:cNvPr>
          <p:cNvSpPr txBox="1"/>
          <p:nvPr/>
        </p:nvSpPr>
        <p:spPr>
          <a:xfrm>
            <a:off x="3293303" y="1336349"/>
            <a:ext cx="9912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Filter in 70 um filter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F883C036-AC12-4CA6-A0F1-904CEC0937F6}"/>
              </a:ext>
            </a:extLst>
          </p:cNvPr>
          <p:cNvSpPr txBox="1"/>
          <p:nvPr/>
        </p:nvSpPr>
        <p:spPr>
          <a:xfrm>
            <a:off x="4469431" y="716319"/>
            <a:ext cx="1011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accent1"/>
                </a:solidFill>
              </a:rPr>
              <a:t>Discard Supernatant</a:t>
            </a:r>
          </a:p>
        </p:txBody>
      </p:sp>
      <p:pic>
        <p:nvPicPr>
          <p:cNvPr id="192" name="Picture 191">
            <a:extLst>
              <a:ext uri="{FF2B5EF4-FFF2-40B4-BE49-F238E27FC236}">
                <a16:creationId xmlns:a16="http://schemas.microsoft.com/office/drawing/2014/main" id="{AC05E207-8F7F-4233-AD3C-439CBE64A5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50956" y="821602"/>
            <a:ext cx="354289" cy="1182697"/>
          </a:xfrm>
          <a:prstGeom prst="rect">
            <a:avLst/>
          </a:prstGeom>
        </p:spPr>
      </p:pic>
      <p:grpSp>
        <p:nvGrpSpPr>
          <p:cNvPr id="193" name="Group 128">
            <a:extLst>
              <a:ext uri="{FF2B5EF4-FFF2-40B4-BE49-F238E27FC236}">
                <a16:creationId xmlns:a16="http://schemas.microsoft.com/office/drawing/2014/main" id="{D822D786-5AC3-4F1E-99AE-76309429ADB1}"/>
              </a:ext>
            </a:extLst>
          </p:cNvPr>
          <p:cNvGrpSpPr>
            <a:grpSpLocks/>
          </p:cNvGrpSpPr>
          <p:nvPr/>
        </p:nvGrpSpPr>
        <p:grpSpPr bwMode="auto">
          <a:xfrm>
            <a:off x="5967565" y="1238333"/>
            <a:ext cx="677111" cy="210287"/>
            <a:chOff x="675" y="2885"/>
            <a:chExt cx="1740" cy="542"/>
          </a:xfrm>
        </p:grpSpPr>
        <p:sp>
          <p:nvSpPr>
            <p:cNvPr id="194" name="Freeform 129">
              <a:extLst>
                <a:ext uri="{FF2B5EF4-FFF2-40B4-BE49-F238E27FC236}">
                  <a16:creationId xmlns:a16="http://schemas.microsoft.com/office/drawing/2014/main" id="{7E4A18E0-F902-4601-96C9-A8F10FD7C9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" y="2885"/>
              <a:ext cx="1505" cy="230"/>
            </a:xfrm>
            <a:custGeom>
              <a:avLst/>
              <a:gdLst>
                <a:gd name="T0" fmla="*/ 5783 w 602"/>
                <a:gd name="T1" fmla="*/ 251 h 86"/>
                <a:gd name="T2" fmla="*/ 6375 w 602"/>
                <a:gd name="T3" fmla="*/ 0 h 86"/>
                <a:gd name="T4" fmla="*/ 51175 w 602"/>
                <a:gd name="T5" fmla="*/ 0 h 86"/>
                <a:gd name="T6" fmla="*/ 52270 w 602"/>
                <a:gd name="T7" fmla="*/ 150 h 86"/>
                <a:gd name="T8" fmla="*/ 58800 w 602"/>
                <a:gd name="T9" fmla="*/ 1645 h 86"/>
                <a:gd name="T10" fmla="*/ 55395 w 602"/>
                <a:gd name="T11" fmla="*/ 9871 h 86"/>
                <a:gd name="T12" fmla="*/ 55395 w 602"/>
                <a:gd name="T13" fmla="*/ 9871 h 86"/>
                <a:gd name="T14" fmla="*/ 47000 w 602"/>
                <a:gd name="T15" fmla="*/ 11093 h 86"/>
                <a:gd name="T16" fmla="*/ 44738 w 602"/>
                <a:gd name="T17" fmla="*/ 11208 h 86"/>
                <a:gd name="T18" fmla="*/ 708 w 602"/>
                <a:gd name="T19" fmla="*/ 11208 h 86"/>
                <a:gd name="T20" fmla="*/ 0 w 602"/>
                <a:gd name="T21" fmla="*/ 11765 h 86"/>
                <a:gd name="T22" fmla="*/ 0 w 602"/>
                <a:gd name="T23" fmla="*/ 11610 h 86"/>
                <a:gd name="T24" fmla="*/ 5783 w 602"/>
                <a:gd name="T25" fmla="*/ 251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2" h="86">
                  <a:moveTo>
                    <a:pt x="59" y="2"/>
                  </a:moveTo>
                  <a:cubicBezTo>
                    <a:pt x="60" y="1"/>
                    <a:pt x="62" y="0"/>
                    <a:pt x="65" y="0"/>
                  </a:cubicBezTo>
                  <a:cubicBezTo>
                    <a:pt x="80" y="0"/>
                    <a:pt x="511" y="0"/>
                    <a:pt x="524" y="0"/>
                  </a:cubicBezTo>
                  <a:cubicBezTo>
                    <a:pt x="526" y="0"/>
                    <a:pt x="532" y="0"/>
                    <a:pt x="535" y="1"/>
                  </a:cubicBezTo>
                  <a:cubicBezTo>
                    <a:pt x="538" y="1"/>
                    <a:pt x="595" y="9"/>
                    <a:pt x="602" y="12"/>
                  </a:cubicBezTo>
                  <a:cubicBezTo>
                    <a:pt x="589" y="31"/>
                    <a:pt x="573" y="63"/>
                    <a:pt x="567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45" y="76"/>
                    <a:pt x="486" y="81"/>
                    <a:pt x="481" y="81"/>
                  </a:cubicBezTo>
                  <a:cubicBezTo>
                    <a:pt x="473" y="82"/>
                    <a:pt x="471" y="82"/>
                    <a:pt x="458" y="82"/>
                  </a:cubicBezTo>
                  <a:cubicBezTo>
                    <a:pt x="446" y="82"/>
                    <a:pt x="22" y="82"/>
                    <a:pt x="7" y="82"/>
                  </a:cubicBezTo>
                  <a:cubicBezTo>
                    <a:pt x="3" y="82"/>
                    <a:pt x="1" y="83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4" y="78"/>
                    <a:pt x="54" y="6"/>
                    <a:pt x="59" y="2"/>
                  </a:cubicBezTo>
                  <a:close/>
                </a:path>
              </a:pathLst>
            </a:custGeom>
            <a:solidFill>
              <a:srgbClr val="E8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5" name="Freeform 130">
              <a:extLst>
                <a:ext uri="{FF2B5EF4-FFF2-40B4-BE49-F238E27FC236}">
                  <a16:creationId xmlns:a16="http://schemas.microsoft.com/office/drawing/2014/main" id="{7506CA98-4D0C-4EDD-BED8-D3E699A37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" y="2885"/>
              <a:ext cx="1362" cy="323"/>
            </a:xfrm>
            <a:custGeom>
              <a:avLst/>
              <a:gdLst>
                <a:gd name="T0" fmla="*/ 53048 w 545"/>
                <a:gd name="T1" fmla="*/ 13958 h 121"/>
                <a:gd name="T2" fmla="*/ 53130 w 545"/>
                <a:gd name="T3" fmla="*/ 13809 h 121"/>
                <a:gd name="T4" fmla="*/ 53130 w 545"/>
                <a:gd name="T5" fmla="*/ 1618 h 121"/>
                <a:gd name="T6" fmla="*/ 46603 w 545"/>
                <a:gd name="T7" fmla="*/ 149 h 121"/>
                <a:gd name="T8" fmla="*/ 45511 w 545"/>
                <a:gd name="T9" fmla="*/ 0 h 121"/>
                <a:gd name="T10" fmla="*/ 780 w 545"/>
                <a:gd name="T11" fmla="*/ 0 h 121"/>
                <a:gd name="T12" fmla="*/ 187 w 545"/>
                <a:gd name="T13" fmla="*/ 248 h 121"/>
                <a:gd name="T14" fmla="*/ 187 w 545"/>
                <a:gd name="T15" fmla="*/ 248 h 121"/>
                <a:gd name="T16" fmla="*/ 0 w 545"/>
                <a:gd name="T17" fmla="*/ 1767 h 121"/>
                <a:gd name="T18" fmla="*/ 0 w 545"/>
                <a:gd name="T19" fmla="*/ 15029 h 121"/>
                <a:gd name="T20" fmla="*/ 967 w 545"/>
                <a:gd name="T21" fmla="*/ 16396 h 121"/>
                <a:gd name="T22" fmla="*/ 1042 w 545"/>
                <a:gd name="T23" fmla="*/ 16396 h 121"/>
                <a:gd name="T24" fmla="*/ 1437 w 545"/>
                <a:gd name="T25" fmla="*/ 16396 h 121"/>
                <a:gd name="T26" fmla="*/ 45511 w 545"/>
                <a:gd name="T27" fmla="*/ 16396 h 121"/>
                <a:gd name="T28" fmla="*/ 53048 w 545"/>
                <a:gd name="T29" fmla="*/ 13958 h 1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45" h="121">
                  <a:moveTo>
                    <a:pt x="544" y="103"/>
                  </a:moveTo>
                  <a:cubicBezTo>
                    <a:pt x="545" y="102"/>
                    <a:pt x="545" y="102"/>
                    <a:pt x="545" y="102"/>
                  </a:cubicBezTo>
                  <a:cubicBezTo>
                    <a:pt x="545" y="12"/>
                    <a:pt x="545" y="12"/>
                    <a:pt x="545" y="12"/>
                  </a:cubicBezTo>
                  <a:cubicBezTo>
                    <a:pt x="538" y="9"/>
                    <a:pt x="481" y="1"/>
                    <a:pt x="478" y="1"/>
                  </a:cubicBezTo>
                  <a:cubicBezTo>
                    <a:pt x="475" y="0"/>
                    <a:pt x="469" y="0"/>
                    <a:pt x="46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4"/>
                    <a:pt x="0" y="8"/>
                    <a:pt x="0" y="13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20"/>
                    <a:pt x="3" y="121"/>
                    <a:pt x="10" y="121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5" y="121"/>
                    <a:pt x="15" y="121"/>
                    <a:pt x="15" y="121"/>
                  </a:cubicBezTo>
                  <a:cubicBezTo>
                    <a:pt x="467" y="121"/>
                    <a:pt x="467" y="121"/>
                    <a:pt x="467" y="121"/>
                  </a:cubicBezTo>
                  <a:cubicBezTo>
                    <a:pt x="485" y="121"/>
                    <a:pt x="544" y="103"/>
                    <a:pt x="544" y="103"/>
                  </a:cubicBezTo>
                  <a:close/>
                </a:path>
              </a:pathLst>
            </a:custGeom>
            <a:solidFill>
              <a:srgbClr val="CDEC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6" name="Freeform 131">
              <a:extLst>
                <a:ext uri="{FF2B5EF4-FFF2-40B4-BE49-F238E27FC236}">
                  <a16:creationId xmlns:a16="http://schemas.microsoft.com/office/drawing/2014/main" id="{E41E33E2-0E35-483C-AF98-2D54A63F4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" y="2888"/>
              <a:ext cx="175" cy="317"/>
            </a:xfrm>
            <a:custGeom>
              <a:avLst/>
              <a:gdLst>
                <a:gd name="T0" fmla="*/ 0 w 70"/>
                <a:gd name="T1" fmla="*/ 0 h 119"/>
                <a:gd name="T2" fmla="*/ 0 w 70"/>
                <a:gd name="T3" fmla="*/ 0 h 119"/>
                <a:gd name="T4" fmla="*/ 0 w 70"/>
                <a:gd name="T5" fmla="*/ 15951 h 119"/>
                <a:gd name="T6" fmla="*/ 6770 w 70"/>
                <a:gd name="T7" fmla="*/ 13703 h 119"/>
                <a:gd name="T8" fmla="*/ 6845 w 70"/>
                <a:gd name="T9" fmla="*/ 13554 h 119"/>
                <a:gd name="T10" fmla="*/ 6845 w 70"/>
                <a:gd name="T11" fmla="*/ 1454 h 119"/>
                <a:gd name="T12" fmla="*/ 313 w 70"/>
                <a:gd name="T13" fmla="*/ 0 h 119"/>
                <a:gd name="T14" fmla="*/ 0 w 70"/>
                <a:gd name="T15" fmla="*/ 0 h 1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11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24" y="116"/>
                    <a:pt x="69" y="102"/>
                    <a:pt x="69" y="102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3" y="8"/>
                    <a:pt x="6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E8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7" name="Freeform 132">
              <a:extLst>
                <a:ext uri="{FF2B5EF4-FFF2-40B4-BE49-F238E27FC236}">
                  <a16:creationId xmlns:a16="http://schemas.microsoft.com/office/drawing/2014/main" id="{EEBCEC0F-D276-4CB4-8891-76BD42710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" y="3077"/>
              <a:ext cx="1420" cy="350"/>
            </a:xfrm>
            <a:custGeom>
              <a:avLst/>
              <a:gdLst>
                <a:gd name="T0" fmla="*/ 783 w 568"/>
                <a:gd name="T1" fmla="*/ 1371 h 131"/>
                <a:gd name="T2" fmla="*/ 44845 w 568"/>
                <a:gd name="T3" fmla="*/ 1371 h 131"/>
                <a:gd name="T4" fmla="*/ 47083 w 568"/>
                <a:gd name="T5" fmla="*/ 1221 h 131"/>
                <a:gd name="T6" fmla="*/ 55470 w 568"/>
                <a:gd name="T7" fmla="*/ 0 h 131"/>
                <a:gd name="T8" fmla="*/ 55470 w 568"/>
                <a:gd name="T9" fmla="*/ 12798 h 131"/>
                <a:gd name="T10" fmla="*/ 47083 w 568"/>
                <a:gd name="T11" fmla="*/ 17682 h 131"/>
                <a:gd name="T12" fmla="*/ 44845 w 568"/>
                <a:gd name="T13" fmla="*/ 17831 h 131"/>
                <a:gd name="T14" fmla="*/ 1095 w 568"/>
                <a:gd name="T15" fmla="*/ 17831 h 131"/>
                <a:gd name="T16" fmla="*/ 988 w 568"/>
                <a:gd name="T17" fmla="*/ 17831 h 131"/>
                <a:gd name="T18" fmla="*/ 0 w 568"/>
                <a:gd name="T19" fmla="*/ 16461 h 131"/>
                <a:gd name="T20" fmla="*/ 0 w 568"/>
                <a:gd name="T21" fmla="*/ 3105 h 131"/>
                <a:gd name="T22" fmla="*/ 783 w 568"/>
                <a:gd name="T23" fmla="*/ 1371 h 1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8" h="131">
                  <a:moveTo>
                    <a:pt x="8" y="10"/>
                  </a:moveTo>
                  <a:cubicBezTo>
                    <a:pt x="459" y="10"/>
                    <a:pt x="459" y="10"/>
                    <a:pt x="459" y="10"/>
                  </a:cubicBezTo>
                  <a:cubicBezTo>
                    <a:pt x="472" y="10"/>
                    <a:pt x="474" y="10"/>
                    <a:pt x="482" y="9"/>
                  </a:cubicBezTo>
                  <a:cubicBezTo>
                    <a:pt x="487" y="9"/>
                    <a:pt x="546" y="4"/>
                    <a:pt x="568" y="0"/>
                  </a:cubicBezTo>
                  <a:cubicBezTo>
                    <a:pt x="568" y="94"/>
                    <a:pt x="568" y="94"/>
                    <a:pt x="568" y="94"/>
                  </a:cubicBezTo>
                  <a:cubicBezTo>
                    <a:pt x="546" y="103"/>
                    <a:pt x="487" y="129"/>
                    <a:pt x="482" y="130"/>
                  </a:cubicBezTo>
                  <a:cubicBezTo>
                    <a:pt x="474" y="131"/>
                    <a:pt x="472" y="131"/>
                    <a:pt x="459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3" y="131"/>
                    <a:pt x="0" y="130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5"/>
                    <a:pt x="0" y="10"/>
                    <a:pt x="8" y="10"/>
                  </a:cubicBezTo>
                  <a:close/>
                </a:path>
              </a:pathLst>
            </a:custGeom>
            <a:solidFill>
              <a:srgbClr val="B0E2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8" name="Freeform 133">
              <a:extLst>
                <a:ext uri="{FF2B5EF4-FFF2-40B4-BE49-F238E27FC236}">
                  <a16:creationId xmlns:a16="http://schemas.microsoft.com/office/drawing/2014/main" id="{38843780-07B8-4EF6-99D0-E9CF81C1B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7" y="3077"/>
              <a:ext cx="238" cy="350"/>
            </a:xfrm>
            <a:custGeom>
              <a:avLst/>
              <a:gdLst>
                <a:gd name="T0" fmla="*/ 0 w 95"/>
                <a:gd name="T1" fmla="*/ 1371 h 131"/>
                <a:gd name="T2" fmla="*/ 0 w 95"/>
                <a:gd name="T3" fmla="*/ 17831 h 131"/>
                <a:gd name="T4" fmla="*/ 909 w 95"/>
                <a:gd name="T5" fmla="*/ 17682 h 131"/>
                <a:gd name="T6" fmla="*/ 9370 w 95"/>
                <a:gd name="T7" fmla="*/ 12798 h 131"/>
                <a:gd name="T8" fmla="*/ 9370 w 95"/>
                <a:gd name="T9" fmla="*/ 0 h 131"/>
                <a:gd name="T10" fmla="*/ 909 w 95"/>
                <a:gd name="T11" fmla="*/ 1221 h 131"/>
                <a:gd name="T12" fmla="*/ 0 w 95"/>
                <a:gd name="T13" fmla="*/ 1371 h 1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5" h="131">
                  <a:moveTo>
                    <a:pt x="0" y="10"/>
                  </a:moveTo>
                  <a:cubicBezTo>
                    <a:pt x="0" y="131"/>
                    <a:pt x="0" y="131"/>
                    <a:pt x="0" y="131"/>
                  </a:cubicBezTo>
                  <a:cubicBezTo>
                    <a:pt x="3" y="130"/>
                    <a:pt x="5" y="130"/>
                    <a:pt x="9" y="130"/>
                  </a:cubicBezTo>
                  <a:cubicBezTo>
                    <a:pt x="14" y="129"/>
                    <a:pt x="73" y="103"/>
                    <a:pt x="95" y="9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73" y="4"/>
                    <a:pt x="14" y="9"/>
                    <a:pt x="9" y="9"/>
                  </a:cubicBezTo>
                  <a:cubicBezTo>
                    <a:pt x="5" y="10"/>
                    <a:pt x="3" y="10"/>
                    <a:pt x="0" y="10"/>
                  </a:cubicBezTo>
                  <a:close/>
                </a:path>
              </a:pathLst>
            </a:custGeom>
            <a:solidFill>
              <a:srgbClr val="98D9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9" name="Freeform 134">
              <a:extLst>
                <a:ext uri="{FF2B5EF4-FFF2-40B4-BE49-F238E27FC236}">
                  <a16:creationId xmlns:a16="http://schemas.microsoft.com/office/drawing/2014/main" id="{A1110379-6284-47B7-9266-1A2050A74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" y="3104"/>
              <a:ext cx="1" cy="320"/>
            </a:xfrm>
            <a:custGeom>
              <a:avLst/>
              <a:gdLst>
                <a:gd name="T0" fmla="*/ 0 w 1"/>
                <a:gd name="T1" fmla="*/ 0 h 320"/>
                <a:gd name="T2" fmla="*/ 0 w 1"/>
                <a:gd name="T3" fmla="*/ 320 h 320"/>
                <a:gd name="T4" fmla="*/ 0 w 1"/>
                <a:gd name="T5" fmla="*/ 0 h 32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320">
                  <a:moveTo>
                    <a:pt x="0" y="0"/>
                  </a:moveTo>
                  <a:lnTo>
                    <a:pt x="0" y="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E5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0" name="Line 135">
              <a:extLst>
                <a:ext uri="{FF2B5EF4-FFF2-40B4-BE49-F238E27FC236}">
                  <a16:creationId xmlns:a16="http://schemas.microsoft.com/office/drawing/2014/main" id="{FD18884C-ADBE-415E-AAC5-8668705516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60" y="3104"/>
              <a:ext cx="1" cy="32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1" name="Freeform 136">
              <a:extLst>
                <a:ext uri="{FF2B5EF4-FFF2-40B4-BE49-F238E27FC236}">
                  <a16:creationId xmlns:a16="http://schemas.microsoft.com/office/drawing/2014/main" id="{916042F7-776D-4A58-8A0B-062D8211EC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" y="3205"/>
              <a:ext cx="142" cy="214"/>
            </a:xfrm>
            <a:custGeom>
              <a:avLst/>
              <a:gdLst>
                <a:gd name="T0" fmla="*/ 0 w 57"/>
                <a:gd name="T1" fmla="*/ 10949 h 80"/>
                <a:gd name="T2" fmla="*/ 5473 w 57"/>
                <a:gd name="T3" fmla="*/ 0 h 8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7" h="80">
                  <a:moveTo>
                    <a:pt x="0" y="80"/>
                  </a:moveTo>
                  <a:cubicBezTo>
                    <a:pt x="10" y="65"/>
                    <a:pt x="52" y="4"/>
                    <a:pt x="57" y="0"/>
                  </a:cubicBezTo>
                </a:path>
              </a:pathLst>
            </a:custGeom>
            <a:solidFill>
              <a:srgbClr val="BAE5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2" name="Freeform 137">
              <a:extLst>
                <a:ext uri="{FF2B5EF4-FFF2-40B4-BE49-F238E27FC236}">
                  <a16:creationId xmlns:a16="http://schemas.microsoft.com/office/drawing/2014/main" id="{CDE55964-6BDB-4B76-ADF4-DD0D492A3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3205"/>
              <a:ext cx="145" cy="219"/>
            </a:xfrm>
            <a:custGeom>
              <a:avLst/>
              <a:gdLst>
                <a:gd name="T0" fmla="*/ 0 w 58"/>
                <a:gd name="T1" fmla="*/ 11142 h 82"/>
                <a:gd name="T2" fmla="*/ 5675 w 58"/>
                <a:gd name="T3" fmla="*/ 0 h 8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8" h="82">
                  <a:moveTo>
                    <a:pt x="0" y="82"/>
                  </a:moveTo>
                  <a:cubicBezTo>
                    <a:pt x="10" y="66"/>
                    <a:pt x="53" y="4"/>
                    <a:pt x="58" y="0"/>
                  </a:cubicBezTo>
                </a:path>
              </a:pathLst>
            </a:custGeom>
            <a:solidFill>
              <a:srgbClr val="BAE5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3" name="Freeform 138">
              <a:extLst>
                <a:ext uri="{FF2B5EF4-FFF2-40B4-BE49-F238E27FC236}">
                  <a16:creationId xmlns:a16="http://schemas.microsoft.com/office/drawing/2014/main" id="{1844A0BA-96CE-4A1F-973D-FA0601058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" y="2917"/>
              <a:ext cx="87" cy="411"/>
            </a:xfrm>
            <a:custGeom>
              <a:avLst/>
              <a:gdLst>
                <a:gd name="T0" fmla="*/ 3318 w 35"/>
                <a:gd name="T1" fmla="*/ 12586 h 154"/>
                <a:gd name="T2" fmla="*/ 0 w 35"/>
                <a:gd name="T3" fmla="*/ 20854 h 154"/>
                <a:gd name="T4" fmla="*/ 0 w 35"/>
                <a:gd name="T5" fmla="*/ 20854 h 154"/>
                <a:gd name="T6" fmla="*/ 0 w 35"/>
                <a:gd name="T7" fmla="*/ 8119 h 154"/>
                <a:gd name="T8" fmla="*/ 0 w 35"/>
                <a:gd name="T9" fmla="*/ 8119 h 154"/>
                <a:gd name="T10" fmla="*/ 3318 w 35"/>
                <a:gd name="T11" fmla="*/ 0 h 154"/>
                <a:gd name="T12" fmla="*/ 3318 w 35"/>
                <a:gd name="T13" fmla="*/ 12586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" h="154">
                  <a:moveTo>
                    <a:pt x="35" y="93"/>
                  </a:moveTo>
                  <a:cubicBezTo>
                    <a:pt x="22" y="113"/>
                    <a:pt x="6" y="145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6" y="51"/>
                    <a:pt x="22" y="19"/>
                    <a:pt x="35" y="0"/>
                  </a:cubicBezTo>
                  <a:lnTo>
                    <a:pt x="35" y="93"/>
                  </a:lnTo>
                  <a:close/>
                </a:path>
              </a:pathLst>
            </a:custGeom>
            <a:solidFill>
              <a:srgbClr val="A1DC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Freeform 139">
              <a:extLst>
                <a:ext uri="{FF2B5EF4-FFF2-40B4-BE49-F238E27FC236}">
                  <a16:creationId xmlns:a16="http://schemas.microsoft.com/office/drawing/2014/main" id="{00D89C79-BA54-4A55-BDAF-DBD466F3A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" y="3013"/>
              <a:ext cx="65" cy="216"/>
            </a:xfrm>
            <a:custGeom>
              <a:avLst/>
              <a:gdLst>
                <a:gd name="T0" fmla="*/ 2083 w 26"/>
                <a:gd name="T1" fmla="*/ 5405 h 81"/>
                <a:gd name="T2" fmla="*/ 1958 w 26"/>
                <a:gd name="T3" fmla="*/ 0 h 81"/>
                <a:gd name="T4" fmla="*/ 313 w 26"/>
                <a:gd name="T5" fmla="*/ 149 h 81"/>
                <a:gd name="T6" fmla="*/ 125 w 26"/>
                <a:gd name="T7" fmla="*/ 5517 h 81"/>
                <a:gd name="T8" fmla="*/ 908 w 26"/>
                <a:gd name="T9" fmla="*/ 10923 h 81"/>
                <a:gd name="T10" fmla="*/ 2550 w 26"/>
                <a:gd name="T11" fmla="*/ 10773 h 81"/>
                <a:gd name="T12" fmla="*/ 2083 w 26"/>
                <a:gd name="T13" fmla="*/ 5405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81">
                  <a:moveTo>
                    <a:pt x="21" y="40"/>
                  </a:moveTo>
                  <a:cubicBezTo>
                    <a:pt x="20" y="24"/>
                    <a:pt x="20" y="10"/>
                    <a:pt x="20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0" y="19"/>
                    <a:pt x="1" y="41"/>
                  </a:cubicBezTo>
                  <a:cubicBezTo>
                    <a:pt x="3" y="63"/>
                    <a:pt x="6" y="81"/>
                    <a:pt x="9" y="81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4" y="69"/>
                    <a:pt x="22" y="55"/>
                    <a:pt x="21" y="40"/>
                  </a:cubicBezTo>
                  <a:close/>
                </a:path>
              </a:pathLst>
            </a:custGeom>
            <a:solidFill>
              <a:srgbClr val="BFE7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" name="Freeform 140">
              <a:extLst>
                <a:ext uri="{FF2B5EF4-FFF2-40B4-BE49-F238E27FC236}">
                  <a16:creationId xmlns:a16="http://schemas.microsoft.com/office/drawing/2014/main" id="{F9A17273-D13A-4AF5-A10F-EDE13918C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" y="3053"/>
              <a:ext cx="1507" cy="374"/>
            </a:xfrm>
            <a:custGeom>
              <a:avLst/>
              <a:gdLst>
                <a:gd name="T0" fmla="*/ 6433 w 603"/>
                <a:gd name="T1" fmla="*/ 0 h 140"/>
                <a:gd name="T2" fmla="*/ 5853 w 603"/>
                <a:gd name="T3" fmla="*/ 251 h 140"/>
                <a:gd name="T4" fmla="*/ 75 w 603"/>
                <a:gd name="T5" fmla="*/ 11554 h 140"/>
                <a:gd name="T6" fmla="*/ 0 w 603"/>
                <a:gd name="T7" fmla="*/ 11976 h 140"/>
                <a:gd name="T8" fmla="*/ 0 w 603"/>
                <a:gd name="T9" fmla="*/ 17669 h 140"/>
                <a:gd name="T10" fmla="*/ 967 w 603"/>
                <a:gd name="T11" fmla="*/ 19047 h 140"/>
                <a:gd name="T12" fmla="*/ 1042 w 603"/>
                <a:gd name="T13" fmla="*/ 19047 h 140"/>
                <a:gd name="T14" fmla="*/ 27893 w 603"/>
                <a:gd name="T15" fmla="*/ 19047 h 140"/>
                <a:gd name="T16" fmla="*/ 48761 w 603"/>
                <a:gd name="T17" fmla="*/ 17976 h 140"/>
                <a:gd name="T18" fmla="*/ 55402 w 603"/>
                <a:gd name="T19" fmla="*/ 14009 h 140"/>
                <a:gd name="T20" fmla="*/ 55402 w 603"/>
                <a:gd name="T21" fmla="*/ 14009 h 140"/>
                <a:gd name="T22" fmla="*/ 58785 w 603"/>
                <a:gd name="T23" fmla="*/ 5701 h 140"/>
                <a:gd name="T24" fmla="*/ 58785 w 603"/>
                <a:gd name="T25" fmla="*/ 0 h 140"/>
                <a:gd name="T26" fmla="*/ 6433 w 603"/>
                <a:gd name="T27" fmla="*/ 0 h 14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3" h="140">
                  <a:moveTo>
                    <a:pt x="66" y="0"/>
                  </a:moveTo>
                  <a:cubicBezTo>
                    <a:pt x="63" y="0"/>
                    <a:pt x="61" y="1"/>
                    <a:pt x="60" y="2"/>
                  </a:cubicBezTo>
                  <a:cubicBezTo>
                    <a:pt x="55" y="6"/>
                    <a:pt x="5" y="78"/>
                    <a:pt x="1" y="85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9"/>
                    <a:pt x="3" y="140"/>
                    <a:pt x="10" y="140"/>
                  </a:cubicBezTo>
                  <a:cubicBezTo>
                    <a:pt x="11" y="140"/>
                    <a:pt x="11" y="140"/>
                    <a:pt x="11" y="140"/>
                  </a:cubicBezTo>
                  <a:cubicBezTo>
                    <a:pt x="286" y="140"/>
                    <a:pt x="286" y="140"/>
                    <a:pt x="286" y="140"/>
                  </a:cubicBezTo>
                  <a:cubicBezTo>
                    <a:pt x="500" y="132"/>
                    <a:pt x="500" y="132"/>
                    <a:pt x="500" y="132"/>
                  </a:cubicBezTo>
                  <a:cubicBezTo>
                    <a:pt x="521" y="123"/>
                    <a:pt x="553" y="109"/>
                    <a:pt x="568" y="103"/>
                  </a:cubicBezTo>
                  <a:cubicBezTo>
                    <a:pt x="568" y="103"/>
                    <a:pt x="568" y="103"/>
                    <a:pt x="568" y="103"/>
                  </a:cubicBezTo>
                  <a:cubicBezTo>
                    <a:pt x="574" y="94"/>
                    <a:pt x="590" y="62"/>
                    <a:pt x="603" y="42"/>
                  </a:cubicBezTo>
                  <a:cubicBezTo>
                    <a:pt x="603" y="0"/>
                    <a:pt x="603" y="0"/>
                    <a:pt x="603" y="0"/>
                  </a:cubicBezTo>
                  <a:lnTo>
                    <a:pt x="66" y="0"/>
                  </a:lnTo>
                  <a:close/>
                </a:path>
              </a:pathLst>
            </a:custGeom>
            <a:solidFill>
              <a:srgbClr val="CF9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6" name="Freeform 141">
              <a:extLst>
                <a:ext uri="{FF2B5EF4-FFF2-40B4-BE49-F238E27FC236}">
                  <a16:creationId xmlns:a16="http://schemas.microsoft.com/office/drawing/2014/main" id="{0663A9F0-BA85-4068-9B42-10E657C27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2" y="3056"/>
              <a:ext cx="230" cy="253"/>
            </a:xfrm>
            <a:custGeom>
              <a:avLst/>
              <a:gdLst>
                <a:gd name="T0" fmla="*/ 0 w 230"/>
                <a:gd name="T1" fmla="*/ 253 h 253"/>
                <a:gd name="T2" fmla="*/ 230 w 230"/>
                <a:gd name="T3" fmla="*/ 219 h 253"/>
                <a:gd name="T4" fmla="*/ 230 w 230"/>
                <a:gd name="T5" fmla="*/ 0 h 253"/>
                <a:gd name="T6" fmla="*/ 0 w 230"/>
                <a:gd name="T7" fmla="*/ 3 h 253"/>
                <a:gd name="T8" fmla="*/ 0 w 230"/>
                <a:gd name="T9" fmla="*/ 253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30" h="253">
                  <a:moveTo>
                    <a:pt x="0" y="253"/>
                  </a:moveTo>
                  <a:lnTo>
                    <a:pt x="230" y="219"/>
                  </a:lnTo>
                  <a:lnTo>
                    <a:pt x="230" y="0"/>
                  </a:lnTo>
                  <a:lnTo>
                    <a:pt x="0" y="3"/>
                  </a:lnTo>
                  <a:lnTo>
                    <a:pt x="0" y="253"/>
                  </a:lnTo>
                  <a:close/>
                </a:path>
              </a:pathLst>
            </a:custGeom>
            <a:solidFill>
              <a:srgbClr val="E2B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7" name="Freeform 142">
              <a:extLst>
                <a:ext uri="{FF2B5EF4-FFF2-40B4-BE49-F238E27FC236}">
                  <a16:creationId xmlns:a16="http://schemas.microsoft.com/office/drawing/2014/main" id="{16CD70DB-A966-4848-994D-077326E61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" y="3053"/>
              <a:ext cx="87" cy="275"/>
            </a:xfrm>
            <a:custGeom>
              <a:avLst/>
              <a:gdLst>
                <a:gd name="T0" fmla="*/ 0 w 35"/>
                <a:gd name="T1" fmla="*/ 1220 h 103"/>
                <a:gd name="T2" fmla="*/ 0 w 35"/>
                <a:gd name="T3" fmla="*/ 13972 h 103"/>
                <a:gd name="T4" fmla="*/ 3318 w 35"/>
                <a:gd name="T5" fmla="*/ 5690 h 103"/>
                <a:gd name="T6" fmla="*/ 3318 w 35"/>
                <a:gd name="T7" fmla="*/ 0 h 103"/>
                <a:gd name="T8" fmla="*/ 462 w 35"/>
                <a:gd name="T9" fmla="*/ 0 h 103"/>
                <a:gd name="T10" fmla="*/ 0 w 35"/>
                <a:gd name="T11" fmla="*/ 1220 h 10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103">
                  <a:moveTo>
                    <a:pt x="0" y="9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6" y="94"/>
                    <a:pt x="22" y="62"/>
                    <a:pt x="35" y="42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4"/>
                    <a:pt x="2" y="7"/>
                    <a:pt x="0" y="9"/>
                  </a:cubicBezTo>
                  <a:close/>
                </a:path>
              </a:pathLst>
            </a:custGeom>
            <a:solidFill>
              <a:srgbClr val="A654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8" name="Freeform 143">
              <a:extLst>
                <a:ext uri="{FF2B5EF4-FFF2-40B4-BE49-F238E27FC236}">
                  <a16:creationId xmlns:a16="http://schemas.microsoft.com/office/drawing/2014/main" id="{B55B47E3-ECD1-43FE-917C-CC1E7886A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0" y="3053"/>
              <a:ext cx="1317" cy="51"/>
            </a:xfrm>
            <a:custGeom>
              <a:avLst/>
              <a:gdLst>
                <a:gd name="T0" fmla="*/ 1949 w 527"/>
                <a:gd name="T1" fmla="*/ 0 h 19"/>
                <a:gd name="T2" fmla="*/ 1354 w 527"/>
                <a:gd name="T3" fmla="*/ 252 h 19"/>
                <a:gd name="T4" fmla="*/ 0 w 527"/>
                <a:gd name="T5" fmla="*/ 2652 h 19"/>
                <a:gd name="T6" fmla="*/ 40250 w 527"/>
                <a:gd name="T7" fmla="*/ 2652 h 19"/>
                <a:gd name="T8" fmla="*/ 42511 w 527"/>
                <a:gd name="T9" fmla="*/ 2494 h 19"/>
                <a:gd name="T10" fmla="*/ 50893 w 527"/>
                <a:gd name="T11" fmla="*/ 1240 h 19"/>
                <a:gd name="T12" fmla="*/ 50893 w 527"/>
                <a:gd name="T13" fmla="*/ 1240 h 19"/>
                <a:gd name="T14" fmla="*/ 51361 w 527"/>
                <a:gd name="T15" fmla="*/ 0 h 19"/>
                <a:gd name="T16" fmla="*/ 1949 w 527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7" h="19">
                  <a:moveTo>
                    <a:pt x="20" y="0"/>
                  </a:moveTo>
                  <a:cubicBezTo>
                    <a:pt x="17" y="0"/>
                    <a:pt x="15" y="1"/>
                    <a:pt x="14" y="2"/>
                  </a:cubicBezTo>
                  <a:cubicBezTo>
                    <a:pt x="12" y="3"/>
                    <a:pt x="7" y="10"/>
                    <a:pt x="0" y="19"/>
                  </a:cubicBezTo>
                  <a:cubicBezTo>
                    <a:pt x="413" y="19"/>
                    <a:pt x="413" y="19"/>
                    <a:pt x="413" y="19"/>
                  </a:cubicBezTo>
                  <a:cubicBezTo>
                    <a:pt x="426" y="19"/>
                    <a:pt x="428" y="19"/>
                    <a:pt x="436" y="18"/>
                  </a:cubicBezTo>
                  <a:cubicBezTo>
                    <a:pt x="441" y="18"/>
                    <a:pt x="500" y="13"/>
                    <a:pt x="522" y="9"/>
                  </a:cubicBezTo>
                  <a:cubicBezTo>
                    <a:pt x="522" y="9"/>
                    <a:pt x="522" y="9"/>
                    <a:pt x="522" y="9"/>
                  </a:cubicBezTo>
                  <a:cubicBezTo>
                    <a:pt x="524" y="7"/>
                    <a:pt x="525" y="4"/>
                    <a:pt x="527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E5C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9" name="Freeform 144">
              <a:extLst>
                <a:ext uri="{FF2B5EF4-FFF2-40B4-BE49-F238E27FC236}">
                  <a16:creationId xmlns:a16="http://schemas.microsoft.com/office/drawing/2014/main" id="{C700EC4D-95EB-47B1-85E0-AD924E26D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" y="3053"/>
              <a:ext cx="1505" cy="227"/>
            </a:xfrm>
            <a:custGeom>
              <a:avLst/>
              <a:gdLst>
                <a:gd name="T0" fmla="*/ 58800 w 602"/>
                <a:gd name="T1" fmla="*/ 0 h 85"/>
                <a:gd name="T2" fmla="*/ 6375 w 602"/>
                <a:gd name="T3" fmla="*/ 0 h 85"/>
                <a:gd name="T4" fmla="*/ 5783 w 602"/>
                <a:gd name="T5" fmla="*/ 248 h 85"/>
                <a:gd name="T6" fmla="*/ 0 w 602"/>
                <a:gd name="T7" fmla="*/ 11540 h 8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02" h="85">
                  <a:moveTo>
                    <a:pt x="602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62" y="0"/>
                    <a:pt x="60" y="1"/>
                    <a:pt x="59" y="2"/>
                  </a:cubicBezTo>
                  <a:cubicBezTo>
                    <a:pt x="54" y="6"/>
                    <a:pt x="4" y="78"/>
                    <a:pt x="0" y="85"/>
                  </a:cubicBezTo>
                </a:path>
              </a:pathLst>
            </a:custGeom>
            <a:noFill/>
            <a:ln w="793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0" name="Freeform 145">
              <a:extLst>
                <a:ext uri="{FF2B5EF4-FFF2-40B4-BE49-F238E27FC236}">
                  <a16:creationId xmlns:a16="http://schemas.microsoft.com/office/drawing/2014/main" id="{AFBD4903-0384-486C-B211-54CBE1CF16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" y="2928"/>
              <a:ext cx="1113" cy="163"/>
            </a:xfrm>
            <a:custGeom>
              <a:avLst/>
              <a:gdLst>
                <a:gd name="T0" fmla="*/ 0 w 445"/>
                <a:gd name="T1" fmla="*/ 8318 h 61"/>
                <a:gd name="T2" fmla="*/ 31497 w 445"/>
                <a:gd name="T3" fmla="*/ 8318 h 61"/>
                <a:gd name="T4" fmla="*/ 40693 w 445"/>
                <a:gd name="T5" fmla="*/ 6926 h 61"/>
                <a:gd name="T6" fmla="*/ 43557 w 445"/>
                <a:gd name="T7" fmla="*/ 0 h 61"/>
                <a:gd name="T8" fmla="*/ 40118 w 445"/>
                <a:gd name="T9" fmla="*/ 5855 h 61"/>
                <a:gd name="T10" fmla="*/ 31104 w 445"/>
                <a:gd name="T11" fmla="*/ 7348 h 61"/>
                <a:gd name="T12" fmla="*/ 0 w 445"/>
                <a:gd name="T13" fmla="*/ 8318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45" h="61">
                  <a:moveTo>
                    <a:pt x="0" y="61"/>
                  </a:moveTo>
                  <a:cubicBezTo>
                    <a:pt x="27" y="61"/>
                    <a:pt x="307" y="61"/>
                    <a:pt x="322" y="61"/>
                  </a:cubicBezTo>
                  <a:cubicBezTo>
                    <a:pt x="338" y="61"/>
                    <a:pt x="411" y="51"/>
                    <a:pt x="416" y="51"/>
                  </a:cubicBezTo>
                  <a:cubicBezTo>
                    <a:pt x="420" y="51"/>
                    <a:pt x="445" y="0"/>
                    <a:pt x="445" y="0"/>
                  </a:cubicBezTo>
                  <a:cubicBezTo>
                    <a:pt x="431" y="15"/>
                    <a:pt x="422" y="40"/>
                    <a:pt x="410" y="43"/>
                  </a:cubicBezTo>
                  <a:cubicBezTo>
                    <a:pt x="399" y="46"/>
                    <a:pt x="330" y="54"/>
                    <a:pt x="318" y="54"/>
                  </a:cubicBezTo>
                  <a:cubicBezTo>
                    <a:pt x="307" y="55"/>
                    <a:pt x="0" y="61"/>
                    <a:pt x="0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1" name="Freeform 146">
              <a:extLst>
                <a:ext uri="{FF2B5EF4-FFF2-40B4-BE49-F238E27FC236}">
                  <a16:creationId xmlns:a16="http://schemas.microsoft.com/office/drawing/2014/main" id="{EEEBC0A2-F9DB-4AA8-B3F7-82E06F4E1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2" y="3053"/>
              <a:ext cx="1050" cy="38"/>
            </a:xfrm>
            <a:custGeom>
              <a:avLst/>
              <a:gdLst>
                <a:gd name="T0" fmla="*/ 37425 w 420"/>
                <a:gd name="T1" fmla="*/ 0 h 14"/>
                <a:gd name="T2" fmla="*/ 31063 w 420"/>
                <a:gd name="T3" fmla="*/ 1040 h 14"/>
                <a:gd name="T4" fmla="*/ 0 w 420"/>
                <a:gd name="T5" fmla="*/ 2063 h 14"/>
                <a:gd name="T6" fmla="*/ 31458 w 420"/>
                <a:gd name="T7" fmla="*/ 2063 h 14"/>
                <a:gd name="T8" fmla="*/ 40625 w 420"/>
                <a:gd name="T9" fmla="*/ 597 h 14"/>
                <a:gd name="T10" fmla="*/ 41020 w 420"/>
                <a:gd name="T11" fmla="*/ 0 h 14"/>
                <a:gd name="T12" fmla="*/ 37425 w 420"/>
                <a:gd name="T13" fmla="*/ 0 h 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0" h="14">
                  <a:moveTo>
                    <a:pt x="383" y="0"/>
                  </a:moveTo>
                  <a:cubicBezTo>
                    <a:pt x="359" y="3"/>
                    <a:pt x="326" y="7"/>
                    <a:pt x="318" y="7"/>
                  </a:cubicBezTo>
                  <a:cubicBezTo>
                    <a:pt x="307" y="8"/>
                    <a:pt x="0" y="14"/>
                    <a:pt x="0" y="14"/>
                  </a:cubicBezTo>
                  <a:cubicBezTo>
                    <a:pt x="322" y="14"/>
                    <a:pt x="322" y="14"/>
                    <a:pt x="322" y="14"/>
                  </a:cubicBezTo>
                  <a:cubicBezTo>
                    <a:pt x="338" y="14"/>
                    <a:pt x="411" y="4"/>
                    <a:pt x="416" y="4"/>
                  </a:cubicBezTo>
                  <a:cubicBezTo>
                    <a:pt x="416" y="4"/>
                    <a:pt x="418" y="2"/>
                    <a:pt x="420" y="0"/>
                  </a:cubicBezTo>
                  <a:lnTo>
                    <a:pt x="3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2" name="Freeform 147">
              <a:extLst>
                <a:ext uri="{FF2B5EF4-FFF2-40B4-BE49-F238E27FC236}">
                  <a16:creationId xmlns:a16="http://schemas.microsoft.com/office/drawing/2014/main" id="{845497D8-FACA-4D35-93E9-5D4B821F7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" y="3171"/>
              <a:ext cx="1482" cy="256"/>
            </a:xfrm>
            <a:custGeom>
              <a:avLst/>
              <a:gdLst>
                <a:gd name="T0" fmla="*/ 57818 w 593"/>
                <a:gd name="T1" fmla="*/ 1877 h 96"/>
                <a:gd name="T2" fmla="*/ 57143 w 593"/>
                <a:gd name="T3" fmla="*/ 0 h 96"/>
                <a:gd name="T4" fmla="*/ 55276 w 593"/>
                <a:gd name="T5" fmla="*/ 2979 h 96"/>
                <a:gd name="T6" fmla="*/ 46419 w 593"/>
                <a:gd name="T7" fmla="*/ 5517 h 96"/>
                <a:gd name="T8" fmla="*/ 0 w 593"/>
                <a:gd name="T9" fmla="*/ 5517 h 96"/>
                <a:gd name="T10" fmla="*/ 0 w 593"/>
                <a:gd name="T11" fmla="*/ 11584 h 96"/>
                <a:gd name="T12" fmla="*/ 967 w 593"/>
                <a:gd name="T13" fmla="*/ 12949 h 96"/>
                <a:gd name="T14" fmla="*/ 1042 w 593"/>
                <a:gd name="T15" fmla="*/ 12949 h 96"/>
                <a:gd name="T16" fmla="*/ 44750 w 593"/>
                <a:gd name="T17" fmla="*/ 12949 h 96"/>
                <a:gd name="T18" fmla="*/ 46999 w 593"/>
                <a:gd name="T19" fmla="*/ 12800 h 96"/>
                <a:gd name="T20" fmla="*/ 52665 w 593"/>
                <a:gd name="T21" fmla="*/ 9557 h 96"/>
                <a:gd name="T22" fmla="*/ 52745 w 593"/>
                <a:gd name="T23" fmla="*/ 9464 h 96"/>
                <a:gd name="T24" fmla="*/ 52932 w 593"/>
                <a:gd name="T25" fmla="*/ 9464 h 96"/>
                <a:gd name="T26" fmla="*/ 54881 w 593"/>
                <a:gd name="T27" fmla="*/ 8248 h 96"/>
                <a:gd name="T28" fmla="*/ 54881 w 593"/>
                <a:gd name="T29" fmla="*/ 8248 h 96"/>
                <a:gd name="T30" fmla="*/ 55089 w 593"/>
                <a:gd name="T31" fmla="*/ 8099 h 96"/>
                <a:gd name="T32" fmla="*/ 55194 w 593"/>
                <a:gd name="T33" fmla="*/ 8099 h 96"/>
                <a:gd name="T34" fmla="*/ 55401 w 593"/>
                <a:gd name="T35" fmla="*/ 7944 h 96"/>
                <a:gd name="T36" fmla="*/ 55401 w 593"/>
                <a:gd name="T37" fmla="*/ 7944 h 96"/>
                <a:gd name="T38" fmla="*/ 55476 w 593"/>
                <a:gd name="T39" fmla="*/ 7680 h 96"/>
                <a:gd name="T40" fmla="*/ 57818 w 593"/>
                <a:gd name="T41" fmla="*/ 1877 h 9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93" h="96">
                  <a:moveTo>
                    <a:pt x="593" y="14"/>
                  </a:moveTo>
                  <a:cubicBezTo>
                    <a:pt x="586" y="0"/>
                    <a:pt x="586" y="0"/>
                    <a:pt x="586" y="0"/>
                  </a:cubicBezTo>
                  <a:cubicBezTo>
                    <a:pt x="567" y="22"/>
                    <a:pt x="567" y="22"/>
                    <a:pt x="567" y="22"/>
                  </a:cubicBezTo>
                  <a:cubicBezTo>
                    <a:pt x="476" y="41"/>
                    <a:pt x="476" y="41"/>
                    <a:pt x="476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3" y="96"/>
                    <a:pt x="10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459" y="96"/>
                    <a:pt x="459" y="96"/>
                    <a:pt x="459" y="96"/>
                  </a:cubicBezTo>
                  <a:cubicBezTo>
                    <a:pt x="472" y="96"/>
                    <a:pt x="474" y="96"/>
                    <a:pt x="482" y="95"/>
                  </a:cubicBezTo>
                  <a:cubicBezTo>
                    <a:pt x="485" y="95"/>
                    <a:pt x="515" y="82"/>
                    <a:pt x="540" y="71"/>
                  </a:cubicBezTo>
                  <a:cubicBezTo>
                    <a:pt x="540" y="71"/>
                    <a:pt x="541" y="71"/>
                    <a:pt x="541" y="70"/>
                  </a:cubicBezTo>
                  <a:cubicBezTo>
                    <a:pt x="542" y="70"/>
                    <a:pt x="543" y="70"/>
                    <a:pt x="543" y="70"/>
                  </a:cubicBezTo>
                  <a:cubicBezTo>
                    <a:pt x="550" y="66"/>
                    <a:pt x="557" y="64"/>
                    <a:pt x="563" y="61"/>
                  </a:cubicBezTo>
                  <a:cubicBezTo>
                    <a:pt x="563" y="61"/>
                    <a:pt x="563" y="61"/>
                    <a:pt x="563" y="61"/>
                  </a:cubicBezTo>
                  <a:cubicBezTo>
                    <a:pt x="564" y="61"/>
                    <a:pt x="564" y="60"/>
                    <a:pt x="565" y="60"/>
                  </a:cubicBezTo>
                  <a:cubicBezTo>
                    <a:pt x="565" y="60"/>
                    <a:pt x="566" y="60"/>
                    <a:pt x="566" y="60"/>
                  </a:cubicBezTo>
                  <a:cubicBezTo>
                    <a:pt x="567" y="59"/>
                    <a:pt x="568" y="59"/>
                    <a:pt x="568" y="59"/>
                  </a:cubicBezTo>
                  <a:cubicBezTo>
                    <a:pt x="568" y="59"/>
                    <a:pt x="568" y="59"/>
                    <a:pt x="568" y="59"/>
                  </a:cubicBezTo>
                  <a:cubicBezTo>
                    <a:pt x="569" y="58"/>
                    <a:pt x="569" y="58"/>
                    <a:pt x="569" y="57"/>
                  </a:cubicBezTo>
                  <a:cubicBezTo>
                    <a:pt x="574" y="50"/>
                    <a:pt x="583" y="31"/>
                    <a:pt x="593" y="14"/>
                  </a:cubicBezTo>
                  <a:close/>
                </a:path>
              </a:pathLst>
            </a:custGeom>
            <a:solidFill>
              <a:srgbClr val="AD4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3" name="Freeform 148">
              <a:extLst>
                <a:ext uri="{FF2B5EF4-FFF2-40B4-BE49-F238E27FC236}">
                  <a16:creationId xmlns:a16="http://schemas.microsoft.com/office/drawing/2014/main" id="{9308B080-0DDC-4C43-8665-95D6EDD8E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0" y="3224"/>
              <a:ext cx="237" cy="200"/>
            </a:xfrm>
            <a:custGeom>
              <a:avLst/>
              <a:gdLst>
                <a:gd name="T0" fmla="*/ 9173 w 95"/>
                <a:gd name="T1" fmla="*/ 0 h 75"/>
                <a:gd name="T2" fmla="*/ 8986 w 95"/>
                <a:gd name="T3" fmla="*/ 248 h 75"/>
                <a:gd name="T4" fmla="*/ 187 w 95"/>
                <a:gd name="T5" fmla="*/ 2824 h 75"/>
                <a:gd name="T6" fmla="*/ 0 w 95"/>
                <a:gd name="T7" fmla="*/ 2824 h 75"/>
                <a:gd name="T8" fmla="*/ 0 w 95"/>
                <a:gd name="T9" fmla="*/ 10104 h 75"/>
                <a:gd name="T10" fmla="*/ 778 w 95"/>
                <a:gd name="T11" fmla="*/ 10104 h 75"/>
                <a:gd name="T12" fmla="*/ 6399 w 95"/>
                <a:gd name="T13" fmla="*/ 6883 h 75"/>
                <a:gd name="T14" fmla="*/ 6474 w 95"/>
                <a:gd name="T15" fmla="*/ 6733 h 75"/>
                <a:gd name="T16" fmla="*/ 6658 w 95"/>
                <a:gd name="T17" fmla="*/ 6733 h 75"/>
                <a:gd name="T18" fmla="*/ 8602 w 95"/>
                <a:gd name="T19" fmla="*/ 5517 h 75"/>
                <a:gd name="T20" fmla="*/ 8602 w 95"/>
                <a:gd name="T21" fmla="*/ 5517 h 75"/>
                <a:gd name="T22" fmla="*/ 8789 w 95"/>
                <a:gd name="T23" fmla="*/ 5405 h 75"/>
                <a:gd name="T24" fmla="*/ 8911 w 95"/>
                <a:gd name="T25" fmla="*/ 5405 h 75"/>
                <a:gd name="T26" fmla="*/ 9098 w 95"/>
                <a:gd name="T27" fmla="*/ 5256 h 75"/>
                <a:gd name="T28" fmla="*/ 9098 w 95"/>
                <a:gd name="T29" fmla="*/ 5256 h 75"/>
                <a:gd name="T30" fmla="*/ 9173 w 95"/>
                <a:gd name="T31" fmla="*/ 5099 h 75"/>
                <a:gd name="T32" fmla="*/ 9173 w 95"/>
                <a:gd name="T33" fmla="*/ 0 h 7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5" h="75">
                  <a:moveTo>
                    <a:pt x="95" y="0"/>
                  </a:moveTo>
                  <a:cubicBezTo>
                    <a:pt x="93" y="2"/>
                    <a:pt x="93" y="2"/>
                    <a:pt x="93" y="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3" y="75"/>
                    <a:pt x="5" y="75"/>
                    <a:pt x="8" y="75"/>
                  </a:cubicBezTo>
                  <a:cubicBezTo>
                    <a:pt x="11" y="75"/>
                    <a:pt x="41" y="62"/>
                    <a:pt x="66" y="51"/>
                  </a:cubicBezTo>
                  <a:cubicBezTo>
                    <a:pt x="66" y="51"/>
                    <a:pt x="67" y="51"/>
                    <a:pt x="67" y="50"/>
                  </a:cubicBezTo>
                  <a:cubicBezTo>
                    <a:pt x="68" y="50"/>
                    <a:pt x="69" y="50"/>
                    <a:pt x="69" y="50"/>
                  </a:cubicBezTo>
                  <a:cubicBezTo>
                    <a:pt x="76" y="46"/>
                    <a:pt x="83" y="44"/>
                    <a:pt x="89" y="41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90" y="41"/>
                    <a:pt x="90" y="40"/>
                    <a:pt x="91" y="40"/>
                  </a:cubicBezTo>
                  <a:cubicBezTo>
                    <a:pt x="91" y="40"/>
                    <a:pt x="92" y="40"/>
                    <a:pt x="92" y="40"/>
                  </a:cubicBezTo>
                  <a:cubicBezTo>
                    <a:pt x="93" y="39"/>
                    <a:pt x="94" y="39"/>
                    <a:pt x="94" y="39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4" y="38"/>
                    <a:pt x="95" y="38"/>
                    <a:pt x="95" y="38"/>
                  </a:cubicBezTo>
                  <a:lnTo>
                    <a:pt x="95" y="0"/>
                  </a:lnTo>
                  <a:close/>
                </a:path>
              </a:pathLst>
            </a:custGeom>
            <a:solidFill>
              <a:srgbClr val="BB6B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4" name="Freeform 149">
              <a:extLst>
                <a:ext uri="{FF2B5EF4-FFF2-40B4-BE49-F238E27FC236}">
                  <a16:creationId xmlns:a16="http://schemas.microsoft.com/office/drawing/2014/main" id="{581EF3A9-8D4B-406F-8F89-DB4056BAA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" y="3171"/>
              <a:ext cx="62" cy="157"/>
            </a:xfrm>
            <a:custGeom>
              <a:avLst/>
              <a:gdLst>
                <a:gd name="T0" fmla="*/ 184 w 25"/>
                <a:gd name="T1" fmla="*/ 7613 h 59"/>
                <a:gd name="T2" fmla="*/ 2153 w 25"/>
                <a:gd name="T3" fmla="*/ 2259 h 59"/>
                <a:gd name="T4" fmla="*/ 2277 w 25"/>
                <a:gd name="T5" fmla="*/ 2259 h 59"/>
                <a:gd name="T6" fmla="*/ 2349 w 25"/>
                <a:gd name="T7" fmla="*/ 1849 h 59"/>
                <a:gd name="T8" fmla="*/ 1709 w 25"/>
                <a:gd name="T9" fmla="*/ 0 h 59"/>
                <a:gd name="T10" fmla="*/ 0 w 25"/>
                <a:gd name="T11" fmla="*/ 2805 h 59"/>
                <a:gd name="T12" fmla="*/ 0 w 25"/>
                <a:gd name="T13" fmla="*/ 7874 h 59"/>
                <a:gd name="T14" fmla="*/ 74 w 25"/>
                <a:gd name="T15" fmla="*/ 7613 h 59"/>
                <a:gd name="T16" fmla="*/ 184 w 25"/>
                <a:gd name="T17" fmla="*/ 7613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" h="59">
                  <a:moveTo>
                    <a:pt x="2" y="57"/>
                  </a:moveTo>
                  <a:cubicBezTo>
                    <a:pt x="6" y="49"/>
                    <a:pt x="14" y="33"/>
                    <a:pt x="23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6"/>
                    <a:pt x="25" y="15"/>
                    <a:pt x="25" y="1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58"/>
                    <a:pt x="1" y="57"/>
                    <a:pt x="1" y="57"/>
                  </a:cubicBezTo>
                  <a:cubicBezTo>
                    <a:pt x="2" y="57"/>
                    <a:pt x="2" y="57"/>
                    <a:pt x="2" y="57"/>
                  </a:cubicBezTo>
                  <a:close/>
                </a:path>
              </a:pathLst>
            </a:custGeom>
            <a:solidFill>
              <a:srgbClr val="872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" name="Freeform 150">
              <a:extLst>
                <a:ext uri="{FF2B5EF4-FFF2-40B4-BE49-F238E27FC236}">
                  <a16:creationId xmlns:a16="http://schemas.microsoft.com/office/drawing/2014/main" id="{32E123AC-5670-4825-8471-5A2F9D305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" y="3117"/>
              <a:ext cx="725" cy="232"/>
            </a:xfrm>
            <a:custGeom>
              <a:avLst/>
              <a:gdLst>
                <a:gd name="T0" fmla="*/ 0 w 290"/>
                <a:gd name="T1" fmla="*/ 11741 h 87"/>
                <a:gd name="T2" fmla="*/ 0 w 290"/>
                <a:gd name="T3" fmla="*/ 1365 h 87"/>
                <a:gd name="T4" fmla="*/ 1095 w 290"/>
                <a:gd name="T5" fmla="*/ 0 h 87"/>
                <a:gd name="T6" fmla="*/ 28333 w 290"/>
                <a:gd name="T7" fmla="*/ 0 h 87"/>
                <a:gd name="T8" fmla="*/ 1875 w 290"/>
                <a:gd name="T9" fmla="*/ 1216 h 87"/>
                <a:gd name="T10" fmla="*/ 595 w 290"/>
                <a:gd name="T11" fmla="*/ 3491 h 87"/>
                <a:gd name="T12" fmla="*/ 0 w 290"/>
                <a:gd name="T13" fmla="*/ 11741 h 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90" h="87">
                  <a:moveTo>
                    <a:pt x="0" y="87"/>
                  </a:moveTo>
                  <a:cubicBezTo>
                    <a:pt x="0" y="53"/>
                    <a:pt x="0" y="18"/>
                    <a:pt x="0" y="10"/>
                  </a:cubicBezTo>
                  <a:cubicBezTo>
                    <a:pt x="0" y="2"/>
                    <a:pt x="2" y="0"/>
                    <a:pt x="11" y="0"/>
                  </a:cubicBezTo>
                  <a:cubicBezTo>
                    <a:pt x="20" y="0"/>
                    <a:pt x="290" y="0"/>
                    <a:pt x="290" y="0"/>
                  </a:cubicBezTo>
                  <a:cubicBezTo>
                    <a:pt x="222" y="3"/>
                    <a:pt x="29" y="7"/>
                    <a:pt x="19" y="9"/>
                  </a:cubicBezTo>
                  <a:cubicBezTo>
                    <a:pt x="9" y="11"/>
                    <a:pt x="7" y="16"/>
                    <a:pt x="6" y="26"/>
                  </a:cubicBezTo>
                  <a:cubicBezTo>
                    <a:pt x="5" y="38"/>
                    <a:pt x="0" y="87"/>
                    <a:pt x="0" y="87"/>
                  </a:cubicBezTo>
                  <a:close/>
                </a:path>
              </a:pathLst>
            </a:custGeom>
            <a:solidFill>
              <a:srgbClr val="79C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6" name="Freeform 151">
              <a:extLst>
                <a:ext uri="{FF2B5EF4-FFF2-40B4-BE49-F238E27FC236}">
                  <a16:creationId xmlns:a16="http://schemas.microsoft.com/office/drawing/2014/main" id="{B2F28870-2D1B-40D2-B9DA-8C1C424D8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" y="3243"/>
              <a:ext cx="10" cy="106"/>
            </a:xfrm>
            <a:custGeom>
              <a:avLst/>
              <a:gdLst>
                <a:gd name="T0" fmla="*/ 0 w 4"/>
                <a:gd name="T1" fmla="*/ 5231 h 40"/>
                <a:gd name="T2" fmla="*/ 395 w 4"/>
                <a:gd name="T3" fmla="*/ 0 h 40"/>
                <a:gd name="T4" fmla="*/ 0 w 4"/>
                <a:gd name="T5" fmla="*/ 779 h 40"/>
                <a:gd name="T6" fmla="*/ 0 w 4"/>
                <a:gd name="T7" fmla="*/ 5231 h 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" h="40">
                  <a:moveTo>
                    <a:pt x="0" y="40"/>
                  </a:moveTo>
                  <a:cubicBezTo>
                    <a:pt x="0" y="40"/>
                    <a:pt x="2" y="18"/>
                    <a:pt x="4" y="0"/>
                  </a:cubicBezTo>
                  <a:cubicBezTo>
                    <a:pt x="3" y="2"/>
                    <a:pt x="1" y="4"/>
                    <a:pt x="0" y="6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AD4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Freeform 152">
              <a:extLst>
                <a:ext uri="{FF2B5EF4-FFF2-40B4-BE49-F238E27FC236}">
                  <a16:creationId xmlns:a16="http://schemas.microsoft.com/office/drawing/2014/main" id="{AEF1EB51-393A-46C9-9E21-307CBB2C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" y="3280"/>
              <a:ext cx="7" cy="69"/>
            </a:xfrm>
            <a:custGeom>
              <a:avLst/>
              <a:gdLst>
                <a:gd name="T0" fmla="*/ 0 w 3"/>
                <a:gd name="T1" fmla="*/ 0 h 26"/>
                <a:gd name="T2" fmla="*/ 0 w 3"/>
                <a:gd name="T3" fmla="*/ 3423 h 26"/>
                <a:gd name="T4" fmla="*/ 201 w 3"/>
                <a:gd name="T5" fmla="*/ 0 h 26"/>
                <a:gd name="T6" fmla="*/ 0 w 3"/>
                <a:gd name="T7" fmla="*/ 0 h 2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1" y="14"/>
                    <a:pt x="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91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8" name="Freeform 153">
              <a:extLst>
                <a:ext uri="{FF2B5EF4-FFF2-40B4-BE49-F238E27FC236}">
                  <a16:creationId xmlns:a16="http://schemas.microsoft.com/office/drawing/2014/main" id="{1ABFE479-42B3-4A70-B686-FBA845D4E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" y="3117"/>
              <a:ext cx="645" cy="22"/>
            </a:xfrm>
            <a:custGeom>
              <a:avLst/>
              <a:gdLst>
                <a:gd name="T0" fmla="*/ 520 w 258"/>
                <a:gd name="T1" fmla="*/ 0 h 8"/>
                <a:gd name="T2" fmla="*/ 0 w 258"/>
                <a:gd name="T3" fmla="*/ 1271 h 8"/>
                <a:gd name="T4" fmla="*/ 25208 w 258"/>
                <a:gd name="T5" fmla="*/ 0 h 8"/>
                <a:gd name="T6" fmla="*/ 520 w 258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8" h="8">
                  <a:moveTo>
                    <a:pt x="5" y="0"/>
                  </a:moveTo>
                  <a:cubicBezTo>
                    <a:pt x="3" y="2"/>
                    <a:pt x="2" y="5"/>
                    <a:pt x="0" y="8"/>
                  </a:cubicBezTo>
                  <a:cubicBezTo>
                    <a:pt x="45" y="6"/>
                    <a:pt x="199" y="2"/>
                    <a:pt x="258" y="0"/>
                  </a:cubicBezTo>
                  <a:cubicBezTo>
                    <a:pt x="258" y="0"/>
                    <a:pt x="76" y="0"/>
                    <a:pt x="5" y="0"/>
                  </a:cubicBezTo>
                  <a:close/>
                </a:path>
              </a:pathLst>
            </a:custGeom>
            <a:solidFill>
              <a:srgbClr val="AD4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9" name="Freeform 154">
              <a:extLst>
                <a:ext uri="{FF2B5EF4-FFF2-40B4-BE49-F238E27FC236}">
                  <a16:creationId xmlns:a16="http://schemas.microsoft.com/office/drawing/2014/main" id="{CAEC012C-7977-4723-8C29-DCC10B7A1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3091"/>
              <a:ext cx="215" cy="325"/>
            </a:xfrm>
            <a:custGeom>
              <a:avLst/>
              <a:gdLst>
                <a:gd name="T0" fmla="*/ 208 w 86"/>
                <a:gd name="T1" fmla="*/ 1207 h 122"/>
                <a:gd name="T2" fmla="*/ 8408 w 86"/>
                <a:gd name="T3" fmla="*/ 0 h 122"/>
                <a:gd name="T4" fmla="*/ 783 w 86"/>
                <a:gd name="T5" fmla="*/ 2818 h 122"/>
                <a:gd name="T6" fmla="*/ 313 w 86"/>
                <a:gd name="T7" fmla="*/ 8056 h 122"/>
                <a:gd name="T8" fmla="*/ 0 w 86"/>
                <a:gd name="T9" fmla="*/ 16373 h 122"/>
                <a:gd name="T10" fmla="*/ 0 w 86"/>
                <a:gd name="T11" fmla="*/ 1604 h 122"/>
                <a:gd name="T12" fmla="*/ 208 w 86"/>
                <a:gd name="T13" fmla="*/ 1207 h 1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6" h="122">
                  <a:moveTo>
                    <a:pt x="2" y="9"/>
                  </a:moveTo>
                  <a:cubicBezTo>
                    <a:pt x="16" y="7"/>
                    <a:pt x="86" y="1"/>
                    <a:pt x="86" y="0"/>
                  </a:cubicBezTo>
                  <a:cubicBezTo>
                    <a:pt x="86" y="0"/>
                    <a:pt x="16" y="6"/>
                    <a:pt x="8" y="21"/>
                  </a:cubicBezTo>
                  <a:cubicBezTo>
                    <a:pt x="6" y="24"/>
                    <a:pt x="5" y="42"/>
                    <a:pt x="3" y="60"/>
                  </a:cubicBezTo>
                  <a:cubicBezTo>
                    <a:pt x="2" y="81"/>
                    <a:pt x="0" y="105"/>
                    <a:pt x="0" y="122"/>
                  </a:cubicBezTo>
                  <a:cubicBezTo>
                    <a:pt x="0" y="122"/>
                    <a:pt x="0" y="15"/>
                    <a:pt x="0" y="12"/>
                  </a:cubicBezTo>
                  <a:cubicBezTo>
                    <a:pt x="0" y="10"/>
                    <a:pt x="0" y="9"/>
                    <a:pt x="2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0" name="Freeform 155">
              <a:extLst>
                <a:ext uri="{FF2B5EF4-FFF2-40B4-BE49-F238E27FC236}">
                  <a16:creationId xmlns:a16="http://schemas.microsoft.com/office/drawing/2014/main" id="{108C8865-5076-49CE-81CB-B4CABC3C3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2" y="3277"/>
              <a:ext cx="8" cy="139"/>
            </a:xfrm>
            <a:custGeom>
              <a:avLst/>
              <a:gdLst>
                <a:gd name="T0" fmla="*/ 0 w 3"/>
                <a:gd name="T1" fmla="*/ 150 h 52"/>
                <a:gd name="T2" fmla="*/ 0 w 3"/>
                <a:gd name="T3" fmla="*/ 7102 h 52"/>
                <a:gd name="T4" fmla="*/ 397 w 3"/>
                <a:gd name="T5" fmla="*/ 0 h 52"/>
                <a:gd name="T6" fmla="*/ 0 w 3"/>
                <a:gd name="T7" fmla="*/ 150 h 5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" h="52">
                  <a:moveTo>
                    <a:pt x="0" y="1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38"/>
                    <a:pt x="1" y="18"/>
                    <a:pt x="3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1" name="Freeform 156">
              <a:extLst>
                <a:ext uri="{FF2B5EF4-FFF2-40B4-BE49-F238E27FC236}">
                  <a16:creationId xmlns:a16="http://schemas.microsoft.com/office/drawing/2014/main" id="{20E2EFAB-7F82-4D28-8C3C-B47E670A1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" y="3115"/>
              <a:ext cx="280" cy="301"/>
            </a:xfrm>
            <a:custGeom>
              <a:avLst/>
              <a:gdLst>
                <a:gd name="T0" fmla="*/ 10863 w 112"/>
                <a:gd name="T1" fmla="*/ 15157 h 113"/>
                <a:gd name="T2" fmla="*/ 10863 w 112"/>
                <a:gd name="T3" fmla="*/ 1873 h 113"/>
                <a:gd name="T4" fmla="*/ 10550 w 112"/>
                <a:gd name="T5" fmla="*/ 0 h 113"/>
                <a:gd name="T6" fmla="*/ 0 w 112"/>
                <a:gd name="T7" fmla="*/ 0 h 113"/>
                <a:gd name="T8" fmla="*/ 10083 w 112"/>
                <a:gd name="T9" fmla="*/ 1361 h 113"/>
                <a:gd name="T10" fmla="*/ 10863 w 112"/>
                <a:gd name="T11" fmla="*/ 15157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2" h="113">
                  <a:moveTo>
                    <a:pt x="111" y="113"/>
                  </a:moveTo>
                  <a:cubicBezTo>
                    <a:pt x="111" y="113"/>
                    <a:pt x="111" y="24"/>
                    <a:pt x="111" y="14"/>
                  </a:cubicBezTo>
                  <a:cubicBezTo>
                    <a:pt x="111" y="4"/>
                    <a:pt x="112" y="0"/>
                    <a:pt x="108" y="0"/>
                  </a:cubicBezTo>
                  <a:cubicBezTo>
                    <a:pt x="104" y="0"/>
                    <a:pt x="17" y="0"/>
                    <a:pt x="0" y="0"/>
                  </a:cubicBezTo>
                  <a:cubicBezTo>
                    <a:pt x="17" y="2"/>
                    <a:pt x="99" y="2"/>
                    <a:pt x="103" y="10"/>
                  </a:cubicBezTo>
                  <a:cubicBezTo>
                    <a:pt x="107" y="18"/>
                    <a:pt x="111" y="113"/>
                    <a:pt x="111" y="113"/>
                  </a:cubicBezTo>
                  <a:close/>
                </a:path>
              </a:pathLst>
            </a:custGeom>
            <a:solidFill>
              <a:srgbClr val="AD4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2" name="Freeform 157">
              <a:extLst>
                <a:ext uri="{FF2B5EF4-FFF2-40B4-BE49-F238E27FC236}">
                  <a16:creationId xmlns:a16="http://schemas.microsoft.com/office/drawing/2014/main" id="{E8D8D37E-FAD6-442F-8C01-5685CB5FB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" y="3280"/>
              <a:ext cx="5" cy="120"/>
            </a:xfrm>
            <a:custGeom>
              <a:avLst/>
              <a:gdLst>
                <a:gd name="T0" fmla="*/ 208 w 2"/>
                <a:gd name="T1" fmla="*/ 6067 h 45"/>
                <a:gd name="T2" fmla="*/ 208 w 2"/>
                <a:gd name="T3" fmla="*/ 0 h 45"/>
                <a:gd name="T4" fmla="*/ 0 w 2"/>
                <a:gd name="T5" fmla="*/ 0 h 45"/>
                <a:gd name="T6" fmla="*/ 208 w 2"/>
                <a:gd name="T7" fmla="*/ 6067 h 4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45">
                  <a:moveTo>
                    <a:pt x="2" y="45"/>
                  </a:moveTo>
                  <a:cubicBezTo>
                    <a:pt x="2" y="45"/>
                    <a:pt x="2" y="25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6"/>
                    <a:pt x="2" y="45"/>
                    <a:pt x="2" y="45"/>
                  </a:cubicBezTo>
                  <a:close/>
                </a:path>
              </a:pathLst>
            </a:custGeom>
            <a:solidFill>
              <a:srgbClr val="691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3" name="Freeform 158">
              <a:extLst>
                <a:ext uri="{FF2B5EF4-FFF2-40B4-BE49-F238E27FC236}">
                  <a16:creationId xmlns:a16="http://schemas.microsoft.com/office/drawing/2014/main" id="{0CA0B35F-C1A9-4604-AC52-42E2CC127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" y="3307"/>
              <a:ext cx="1110" cy="106"/>
            </a:xfrm>
            <a:custGeom>
              <a:avLst/>
              <a:gdLst>
                <a:gd name="T0" fmla="*/ 0 w 444"/>
                <a:gd name="T1" fmla="*/ 5231 h 40"/>
                <a:gd name="T2" fmla="*/ 42970 w 444"/>
                <a:gd name="T3" fmla="*/ 5231 h 40"/>
                <a:gd name="T4" fmla="*/ 43363 w 444"/>
                <a:gd name="T5" fmla="*/ 4039 h 40"/>
                <a:gd name="T6" fmla="*/ 43363 w 444"/>
                <a:gd name="T7" fmla="*/ 0 h 40"/>
                <a:gd name="T8" fmla="*/ 43175 w 444"/>
                <a:gd name="T9" fmla="*/ 0 h 40"/>
                <a:gd name="T10" fmla="*/ 42583 w 444"/>
                <a:gd name="T11" fmla="*/ 4691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44" h="40">
                  <a:moveTo>
                    <a:pt x="0" y="40"/>
                  </a:moveTo>
                  <a:cubicBezTo>
                    <a:pt x="0" y="40"/>
                    <a:pt x="433" y="40"/>
                    <a:pt x="440" y="40"/>
                  </a:cubicBezTo>
                  <a:cubicBezTo>
                    <a:pt x="444" y="40"/>
                    <a:pt x="444" y="38"/>
                    <a:pt x="444" y="31"/>
                  </a:cubicBezTo>
                  <a:cubicBezTo>
                    <a:pt x="444" y="25"/>
                    <a:pt x="444" y="0"/>
                    <a:pt x="444" y="0"/>
                  </a:cubicBezTo>
                  <a:cubicBezTo>
                    <a:pt x="442" y="0"/>
                    <a:pt x="442" y="0"/>
                    <a:pt x="442" y="0"/>
                  </a:cubicBezTo>
                  <a:cubicBezTo>
                    <a:pt x="442" y="8"/>
                    <a:pt x="442" y="36"/>
                    <a:pt x="436" y="36"/>
                  </a:cubicBezTo>
                </a:path>
              </a:pathLst>
            </a:custGeom>
            <a:solidFill>
              <a:srgbClr val="691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4" name="Freeform 159">
              <a:extLst>
                <a:ext uri="{FF2B5EF4-FFF2-40B4-BE49-F238E27FC236}">
                  <a16:creationId xmlns:a16="http://schemas.microsoft.com/office/drawing/2014/main" id="{BE69553D-6052-413D-8DAE-42EC288F3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3128"/>
              <a:ext cx="208" cy="283"/>
            </a:xfrm>
            <a:custGeom>
              <a:avLst/>
              <a:gdLst>
                <a:gd name="T0" fmla="*/ 7022 w 83"/>
                <a:gd name="T1" fmla="*/ 9916 h 106"/>
                <a:gd name="T2" fmla="*/ 0 w 83"/>
                <a:gd name="T3" fmla="*/ 14385 h 106"/>
                <a:gd name="T4" fmla="*/ 7889 w 83"/>
                <a:gd name="T5" fmla="*/ 9916 h 106"/>
                <a:gd name="T6" fmla="*/ 8089 w 83"/>
                <a:gd name="T7" fmla="*/ 8947 h 106"/>
                <a:gd name="T8" fmla="*/ 8089 w 83"/>
                <a:gd name="T9" fmla="*/ 0 h 106"/>
                <a:gd name="T10" fmla="*/ 7806 w 83"/>
                <a:gd name="T11" fmla="*/ 8127 h 106"/>
                <a:gd name="T12" fmla="*/ 7022 w 83"/>
                <a:gd name="T13" fmla="*/ 9916 h 10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3" h="106">
                  <a:moveTo>
                    <a:pt x="71" y="73"/>
                  </a:moveTo>
                  <a:cubicBezTo>
                    <a:pt x="54" y="82"/>
                    <a:pt x="9" y="101"/>
                    <a:pt x="0" y="106"/>
                  </a:cubicBezTo>
                  <a:cubicBezTo>
                    <a:pt x="0" y="106"/>
                    <a:pt x="78" y="73"/>
                    <a:pt x="80" y="73"/>
                  </a:cubicBezTo>
                  <a:cubicBezTo>
                    <a:pt x="83" y="72"/>
                    <a:pt x="82" y="71"/>
                    <a:pt x="82" y="66"/>
                  </a:cubicBezTo>
                  <a:cubicBezTo>
                    <a:pt x="82" y="61"/>
                    <a:pt x="82" y="0"/>
                    <a:pt x="82" y="0"/>
                  </a:cubicBezTo>
                  <a:cubicBezTo>
                    <a:pt x="82" y="10"/>
                    <a:pt x="80" y="42"/>
                    <a:pt x="79" y="60"/>
                  </a:cubicBezTo>
                  <a:cubicBezTo>
                    <a:pt x="78" y="65"/>
                    <a:pt x="74" y="71"/>
                    <a:pt x="71" y="73"/>
                  </a:cubicBezTo>
                  <a:close/>
                </a:path>
              </a:pathLst>
            </a:custGeom>
            <a:solidFill>
              <a:srgbClr val="BF7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5" name="Freeform 160">
              <a:extLst>
                <a:ext uri="{FF2B5EF4-FFF2-40B4-BE49-F238E27FC236}">
                  <a16:creationId xmlns:a16="http://schemas.microsoft.com/office/drawing/2014/main" id="{E787AB37-4F0B-4F7A-B3AF-5FE289E33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2" y="3229"/>
              <a:ext cx="208" cy="182"/>
            </a:xfrm>
            <a:custGeom>
              <a:avLst/>
              <a:gdLst>
                <a:gd name="T0" fmla="*/ 7889 w 83"/>
                <a:gd name="T1" fmla="*/ 150 h 68"/>
                <a:gd name="T2" fmla="*/ 7806 w 83"/>
                <a:gd name="T3" fmla="*/ 3030 h 68"/>
                <a:gd name="T4" fmla="*/ 7022 w 83"/>
                <a:gd name="T5" fmla="*/ 4828 h 68"/>
                <a:gd name="T6" fmla="*/ 0 w 83"/>
                <a:gd name="T7" fmla="*/ 9333 h 68"/>
                <a:gd name="T8" fmla="*/ 7889 w 83"/>
                <a:gd name="T9" fmla="*/ 4828 h 68"/>
                <a:gd name="T10" fmla="*/ 8089 w 83"/>
                <a:gd name="T11" fmla="*/ 3854 h 68"/>
                <a:gd name="T12" fmla="*/ 8089 w 83"/>
                <a:gd name="T13" fmla="*/ 0 h 68"/>
                <a:gd name="T14" fmla="*/ 7889 w 83"/>
                <a:gd name="T15" fmla="*/ 150 h 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3" h="68">
                  <a:moveTo>
                    <a:pt x="80" y="1"/>
                  </a:moveTo>
                  <a:cubicBezTo>
                    <a:pt x="80" y="8"/>
                    <a:pt x="79" y="16"/>
                    <a:pt x="79" y="22"/>
                  </a:cubicBezTo>
                  <a:cubicBezTo>
                    <a:pt x="78" y="27"/>
                    <a:pt x="74" y="33"/>
                    <a:pt x="71" y="35"/>
                  </a:cubicBezTo>
                  <a:cubicBezTo>
                    <a:pt x="54" y="44"/>
                    <a:pt x="9" y="63"/>
                    <a:pt x="0" y="68"/>
                  </a:cubicBezTo>
                  <a:cubicBezTo>
                    <a:pt x="0" y="68"/>
                    <a:pt x="78" y="35"/>
                    <a:pt x="80" y="35"/>
                  </a:cubicBezTo>
                  <a:cubicBezTo>
                    <a:pt x="83" y="34"/>
                    <a:pt x="82" y="33"/>
                    <a:pt x="82" y="28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80" y="1"/>
                  </a:lnTo>
                  <a:close/>
                </a:path>
              </a:pathLst>
            </a:custGeom>
            <a:solidFill>
              <a:srgbClr val="7D2C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6" name="Freeform 161">
              <a:extLst>
                <a:ext uri="{FF2B5EF4-FFF2-40B4-BE49-F238E27FC236}">
                  <a16:creationId xmlns:a16="http://schemas.microsoft.com/office/drawing/2014/main" id="{0A3D11B6-EDC9-4B46-B92D-ACBE8E044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5" y="3195"/>
              <a:ext cx="37" cy="101"/>
            </a:xfrm>
            <a:custGeom>
              <a:avLst/>
              <a:gdLst>
                <a:gd name="T0" fmla="*/ 809 w 15"/>
                <a:gd name="T1" fmla="*/ 2140 h 38"/>
                <a:gd name="T2" fmla="*/ 0 w 15"/>
                <a:gd name="T3" fmla="*/ 2254 h 38"/>
                <a:gd name="T4" fmla="*/ 0 w 15"/>
                <a:gd name="T5" fmla="*/ 5029 h 38"/>
                <a:gd name="T6" fmla="*/ 1364 w 15"/>
                <a:gd name="T7" fmla="*/ 1449 h 38"/>
                <a:gd name="T8" fmla="*/ 1112 w 15"/>
                <a:gd name="T9" fmla="*/ 0 h 38"/>
                <a:gd name="T10" fmla="*/ 809 w 15"/>
                <a:gd name="T11" fmla="*/ 2140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" h="38">
                  <a:moveTo>
                    <a:pt x="9" y="16"/>
                  </a:moveTo>
                  <a:cubicBezTo>
                    <a:pt x="6" y="21"/>
                    <a:pt x="0" y="23"/>
                    <a:pt x="0" y="1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2" y="6"/>
                    <a:pt x="12" y="0"/>
                  </a:cubicBezTo>
                  <a:cubicBezTo>
                    <a:pt x="12" y="4"/>
                    <a:pt x="12" y="12"/>
                    <a:pt x="9" y="16"/>
                  </a:cubicBezTo>
                  <a:close/>
                </a:path>
              </a:pathLst>
            </a:custGeom>
            <a:solidFill>
              <a:srgbClr val="691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7" name="Freeform 162">
              <a:extLst>
                <a:ext uri="{FF2B5EF4-FFF2-40B4-BE49-F238E27FC236}">
                  <a16:creationId xmlns:a16="http://schemas.microsoft.com/office/drawing/2014/main" id="{4D4E87F0-1602-46F5-86BE-74A82A52B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" y="3171"/>
              <a:ext cx="1438" cy="109"/>
            </a:xfrm>
            <a:custGeom>
              <a:avLst/>
              <a:gdLst>
                <a:gd name="T0" fmla="*/ 1438 w 1438"/>
                <a:gd name="T1" fmla="*/ 0 h 109"/>
                <a:gd name="T2" fmla="*/ 1390 w 1438"/>
                <a:gd name="T3" fmla="*/ 58 h 109"/>
                <a:gd name="T4" fmla="*/ 1190 w 1438"/>
                <a:gd name="T5" fmla="*/ 109 h 109"/>
                <a:gd name="T6" fmla="*/ 0 w 1438"/>
                <a:gd name="T7" fmla="*/ 109 h 10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38" h="109">
                  <a:moveTo>
                    <a:pt x="1438" y="0"/>
                  </a:moveTo>
                  <a:lnTo>
                    <a:pt x="1390" y="58"/>
                  </a:lnTo>
                  <a:lnTo>
                    <a:pt x="1190" y="109"/>
                  </a:lnTo>
                  <a:lnTo>
                    <a:pt x="0" y="109"/>
                  </a:lnTo>
                </a:path>
              </a:pathLst>
            </a:custGeom>
            <a:noFill/>
            <a:ln w="793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8" name="Freeform 163">
              <a:extLst>
                <a:ext uri="{FF2B5EF4-FFF2-40B4-BE49-F238E27FC236}">
                  <a16:creationId xmlns:a16="http://schemas.microsoft.com/office/drawing/2014/main" id="{8B773784-C763-40DD-BEFC-2478AFADA8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0" y="3168"/>
              <a:ext cx="55" cy="61"/>
            </a:xfrm>
            <a:custGeom>
              <a:avLst/>
              <a:gdLst>
                <a:gd name="T0" fmla="*/ 0 w 22"/>
                <a:gd name="T1" fmla="*/ 780 h 23"/>
                <a:gd name="T2" fmla="*/ 520 w 22"/>
                <a:gd name="T3" fmla="*/ 3023 h 23"/>
                <a:gd name="T4" fmla="*/ 2158 w 22"/>
                <a:gd name="T5" fmla="*/ 2870 h 23"/>
                <a:gd name="T6" fmla="*/ 1875 w 22"/>
                <a:gd name="T7" fmla="*/ 0 h 23"/>
                <a:gd name="T8" fmla="*/ 0 w 22"/>
                <a:gd name="T9" fmla="*/ 0 h 23"/>
                <a:gd name="T10" fmla="*/ 0 w 22"/>
                <a:gd name="T11" fmla="*/ 78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2" h="23">
                  <a:moveTo>
                    <a:pt x="0" y="6"/>
                  </a:moveTo>
                  <a:cubicBezTo>
                    <a:pt x="1" y="16"/>
                    <a:pt x="3" y="23"/>
                    <a:pt x="5" y="23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1" y="16"/>
                    <a:pt x="20" y="7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8729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9" name="Freeform 164">
              <a:extLst>
                <a:ext uri="{FF2B5EF4-FFF2-40B4-BE49-F238E27FC236}">
                  <a16:creationId xmlns:a16="http://schemas.microsoft.com/office/drawing/2014/main" id="{6F27905A-6A46-41B6-8D08-6CAB8D75B8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5" y="3179"/>
              <a:ext cx="42" cy="42"/>
            </a:xfrm>
            <a:custGeom>
              <a:avLst/>
              <a:gdLst>
                <a:gd name="T0" fmla="*/ 0 w 17"/>
                <a:gd name="T1" fmla="*/ 144 h 16"/>
                <a:gd name="T2" fmla="*/ 378 w 17"/>
                <a:gd name="T3" fmla="*/ 1992 h 16"/>
                <a:gd name="T4" fmla="*/ 1569 w 17"/>
                <a:gd name="T5" fmla="*/ 1848 h 16"/>
                <a:gd name="T6" fmla="*/ 1374 w 17"/>
                <a:gd name="T7" fmla="*/ 0 h 16"/>
                <a:gd name="T8" fmla="*/ 813 w 17"/>
                <a:gd name="T9" fmla="*/ 1378 h 16"/>
                <a:gd name="T10" fmla="*/ 0 w 17"/>
                <a:gd name="T11" fmla="*/ 144 h 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" h="16">
                  <a:moveTo>
                    <a:pt x="0" y="1"/>
                  </a:moveTo>
                  <a:cubicBezTo>
                    <a:pt x="1" y="6"/>
                    <a:pt x="2" y="13"/>
                    <a:pt x="4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4"/>
                    <a:pt x="12" y="10"/>
                    <a:pt x="9" y="11"/>
                  </a:cubicBezTo>
                  <a:cubicBezTo>
                    <a:pt x="5" y="12"/>
                    <a:pt x="1" y="4"/>
                    <a:pt x="0" y="1"/>
                  </a:cubicBezTo>
                  <a:close/>
                </a:path>
              </a:pathLst>
            </a:custGeom>
            <a:solidFill>
              <a:srgbClr val="6910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Line 165">
              <a:extLst>
                <a:ext uri="{FF2B5EF4-FFF2-40B4-BE49-F238E27FC236}">
                  <a16:creationId xmlns:a16="http://schemas.microsoft.com/office/drawing/2014/main" id="{C34A387B-EAC7-4343-A25E-739CAC4048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40" y="3168"/>
              <a:ext cx="47" cy="1"/>
            </a:xfrm>
            <a:prstGeom prst="line">
              <a:avLst/>
            </a:prstGeom>
            <a:noFill/>
            <a:ln w="7938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1" name="Freeform 166">
              <a:extLst>
                <a:ext uri="{FF2B5EF4-FFF2-40B4-BE49-F238E27FC236}">
                  <a16:creationId xmlns:a16="http://schemas.microsoft.com/office/drawing/2014/main" id="{369537DB-A876-4103-ABAF-317A596E3CD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" y="2885"/>
              <a:ext cx="2" cy="160"/>
            </a:xfrm>
            <a:custGeom>
              <a:avLst/>
              <a:gdLst>
                <a:gd name="T0" fmla="*/ 0 w 1"/>
                <a:gd name="T1" fmla="*/ 8099 h 60"/>
                <a:gd name="T2" fmla="*/ 0 w 1"/>
                <a:gd name="T3" fmla="*/ 1459 h 60"/>
                <a:gd name="T4" fmla="*/ 32 w 1"/>
                <a:gd name="T5" fmla="*/ 0 h 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60">
                  <a:moveTo>
                    <a:pt x="0" y="60"/>
                  </a:moveTo>
                  <a:cubicBezTo>
                    <a:pt x="0" y="37"/>
                    <a:pt x="0" y="15"/>
                    <a:pt x="0" y="11"/>
                  </a:cubicBezTo>
                  <a:cubicBezTo>
                    <a:pt x="0" y="6"/>
                    <a:pt x="0" y="2"/>
                    <a:pt x="1" y="0"/>
                  </a:cubicBezTo>
                </a:path>
              </a:pathLst>
            </a:custGeom>
            <a:noFill/>
            <a:ln w="7938" cap="rnd">
              <a:solidFill>
                <a:srgbClr val="9E9E9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2" name="Freeform 167">
              <a:extLst>
                <a:ext uri="{FF2B5EF4-FFF2-40B4-BE49-F238E27FC236}">
                  <a16:creationId xmlns:a16="http://schemas.microsoft.com/office/drawing/2014/main" id="{20638041-4B59-410E-BD02-D30124211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" y="2904"/>
              <a:ext cx="1" cy="139"/>
            </a:xfrm>
            <a:custGeom>
              <a:avLst/>
              <a:gdLst>
                <a:gd name="T0" fmla="*/ 0 w 1"/>
                <a:gd name="T1" fmla="*/ 7102 h 52"/>
                <a:gd name="T2" fmla="*/ 0 w 1"/>
                <a:gd name="T3" fmla="*/ 0 h 5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1" h="52">
                  <a:moveTo>
                    <a:pt x="0" y="52"/>
                  </a:moveTo>
                  <a:cubicBezTo>
                    <a:pt x="0" y="25"/>
                    <a:pt x="0" y="4"/>
                    <a:pt x="0" y="0"/>
                  </a:cubicBezTo>
                </a:path>
              </a:pathLst>
            </a:custGeom>
            <a:noFill/>
            <a:ln w="7938" cap="rnd">
              <a:solidFill>
                <a:srgbClr val="9E9E9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3" name="Line 168">
              <a:extLst>
                <a:ext uri="{FF2B5EF4-FFF2-40B4-BE49-F238E27FC236}">
                  <a16:creationId xmlns:a16="http://schemas.microsoft.com/office/drawing/2014/main" id="{9B09F3A6-878C-429C-B979-3DB3008D8B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60" y="3104"/>
              <a:ext cx="1" cy="320"/>
            </a:xfrm>
            <a:prstGeom prst="line">
              <a:avLst/>
            </a:prstGeom>
            <a:noFill/>
            <a:ln w="7938" cap="rnd">
              <a:solidFill>
                <a:srgbClr val="3333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4" name="Freeform 169">
              <a:extLst>
                <a:ext uri="{FF2B5EF4-FFF2-40B4-BE49-F238E27FC236}">
                  <a16:creationId xmlns:a16="http://schemas.microsoft.com/office/drawing/2014/main" id="{F76FEB00-26BE-4974-A571-31E5F20EAA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" y="3077"/>
              <a:ext cx="1420" cy="350"/>
            </a:xfrm>
            <a:custGeom>
              <a:avLst/>
              <a:gdLst>
                <a:gd name="T0" fmla="*/ 783 w 568"/>
                <a:gd name="T1" fmla="*/ 1371 h 131"/>
                <a:gd name="T2" fmla="*/ 44845 w 568"/>
                <a:gd name="T3" fmla="*/ 1371 h 131"/>
                <a:gd name="T4" fmla="*/ 47083 w 568"/>
                <a:gd name="T5" fmla="*/ 1221 h 131"/>
                <a:gd name="T6" fmla="*/ 55470 w 568"/>
                <a:gd name="T7" fmla="*/ 0 h 131"/>
                <a:gd name="T8" fmla="*/ 55470 w 568"/>
                <a:gd name="T9" fmla="*/ 12798 h 131"/>
                <a:gd name="T10" fmla="*/ 47083 w 568"/>
                <a:gd name="T11" fmla="*/ 17682 h 131"/>
                <a:gd name="T12" fmla="*/ 44845 w 568"/>
                <a:gd name="T13" fmla="*/ 17831 h 131"/>
                <a:gd name="T14" fmla="*/ 1095 w 568"/>
                <a:gd name="T15" fmla="*/ 17831 h 131"/>
                <a:gd name="T16" fmla="*/ 988 w 568"/>
                <a:gd name="T17" fmla="*/ 17831 h 131"/>
                <a:gd name="T18" fmla="*/ 0 w 568"/>
                <a:gd name="T19" fmla="*/ 16461 h 131"/>
                <a:gd name="T20" fmla="*/ 0 w 568"/>
                <a:gd name="T21" fmla="*/ 3105 h 131"/>
                <a:gd name="T22" fmla="*/ 783 w 568"/>
                <a:gd name="T23" fmla="*/ 1371 h 1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8" h="131">
                  <a:moveTo>
                    <a:pt x="8" y="10"/>
                  </a:moveTo>
                  <a:cubicBezTo>
                    <a:pt x="459" y="10"/>
                    <a:pt x="459" y="10"/>
                    <a:pt x="459" y="10"/>
                  </a:cubicBezTo>
                  <a:cubicBezTo>
                    <a:pt x="472" y="10"/>
                    <a:pt x="474" y="10"/>
                    <a:pt x="482" y="9"/>
                  </a:cubicBezTo>
                  <a:cubicBezTo>
                    <a:pt x="487" y="9"/>
                    <a:pt x="546" y="4"/>
                    <a:pt x="568" y="0"/>
                  </a:cubicBezTo>
                  <a:cubicBezTo>
                    <a:pt x="568" y="94"/>
                    <a:pt x="568" y="94"/>
                    <a:pt x="568" y="94"/>
                  </a:cubicBezTo>
                  <a:cubicBezTo>
                    <a:pt x="546" y="103"/>
                    <a:pt x="487" y="129"/>
                    <a:pt x="482" y="130"/>
                  </a:cubicBezTo>
                  <a:cubicBezTo>
                    <a:pt x="474" y="131"/>
                    <a:pt x="472" y="131"/>
                    <a:pt x="459" y="131"/>
                  </a:cubicBezTo>
                  <a:cubicBezTo>
                    <a:pt x="11" y="131"/>
                    <a:pt x="11" y="131"/>
                    <a:pt x="11" y="131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3" y="131"/>
                    <a:pt x="0" y="130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5"/>
                    <a:pt x="0" y="10"/>
                    <a:pt x="8" y="10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5" name="Freeform 170">
              <a:extLst>
                <a:ext uri="{FF2B5EF4-FFF2-40B4-BE49-F238E27FC236}">
                  <a16:creationId xmlns:a16="http://schemas.microsoft.com/office/drawing/2014/main" id="{986C5B34-8B08-4F10-807E-2377C29EF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" y="2885"/>
              <a:ext cx="1505" cy="230"/>
            </a:xfrm>
            <a:custGeom>
              <a:avLst/>
              <a:gdLst>
                <a:gd name="T0" fmla="*/ 5783 w 602"/>
                <a:gd name="T1" fmla="*/ 251 h 86"/>
                <a:gd name="T2" fmla="*/ 6375 w 602"/>
                <a:gd name="T3" fmla="*/ 0 h 86"/>
                <a:gd name="T4" fmla="*/ 51175 w 602"/>
                <a:gd name="T5" fmla="*/ 0 h 86"/>
                <a:gd name="T6" fmla="*/ 52270 w 602"/>
                <a:gd name="T7" fmla="*/ 150 h 86"/>
                <a:gd name="T8" fmla="*/ 58800 w 602"/>
                <a:gd name="T9" fmla="*/ 1645 h 86"/>
                <a:gd name="T10" fmla="*/ 55395 w 602"/>
                <a:gd name="T11" fmla="*/ 9871 h 86"/>
                <a:gd name="T12" fmla="*/ 55395 w 602"/>
                <a:gd name="T13" fmla="*/ 9871 h 86"/>
                <a:gd name="T14" fmla="*/ 47000 w 602"/>
                <a:gd name="T15" fmla="*/ 11093 h 86"/>
                <a:gd name="T16" fmla="*/ 44738 w 602"/>
                <a:gd name="T17" fmla="*/ 11208 h 86"/>
                <a:gd name="T18" fmla="*/ 708 w 602"/>
                <a:gd name="T19" fmla="*/ 11208 h 86"/>
                <a:gd name="T20" fmla="*/ 0 w 602"/>
                <a:gd name="T21" fmla="*/ 11765 h 86"/>
                <a:gd name="T22" fmla="*/ 0 w 602"/>
                <a:gd name="T23" fmla="*/ 11610 h 86"/>
                <a:gd name="T24" fmla="*/ 5783 w 602"/>
                <a:gd name="T25" fmla="*/ 251 h 8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02" h="86">
                  <a:moveTo>
                    <a:pt x="59" y="2"/>
                  </a:moveTo>
                  <a:cubicBezTo>
                    <a:pt x="60" y="1"/>
                    <a:pt x="62" y="0"/>
                    <a:pt x="65" y="0"/>
                  </a:cubicBezTo>
                  <a:cubicBezTo>
                    <a:pt x="80" y="0"/>
                    <a:pt x="511" y="0"/>
                    <a:pt x="524" y="0"/>
                  </a:cubicBezTo>
                  <a:cubicBezTo>
                    <a:pt x="526" y="0"/>
                    <a:pt x="532" y="0"/>
                    <a:pt x="535" y="1"/>
                  </a:cubicBezTo>
                  <a:cubicBezTo>
                    <a:pt x="538" y="1"/>
                    <a:pt x="595" y="9"/>
                    <a:pt x="602" y="12"/>
                  </a:cubicBezTo>
                  <a:cubicBezTo>
                    <a:pt x="589" y="31"/>
                    <a:pt x="573" y="63"/>
                    <a:pt x="567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45" y="76"/>
                    <a:pt x="486" y="81"/>
                    <a:pt x="481" y="81"/>
                  </a:cubicBezTo>
                  <a:cubicBezTo>
                    <a:pt x="473" y="82"/>
                    <a:pt x="471" y="82"/>
                    <a:pt x="458" y="82"/>
                  </a:cubicBezTo>
                  <a:cubicBezTo>
                    <a:pt x="446" y="82"/>
                    <a:pt x="22" y="82"/>
                    <a:pt x="7" y="82"/>
                  </a:cubicBezTo>
                  <a:cubicBezTo>
                    <a:pt x="3" y="82"/>
                    <a:pt x="1" y="83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4" y="78"/>
                    <a:pt x="54" y="6"/>
                    <a:pt x="59" y="2"/>
                  </a:cubicBezTo>
                  <a:close/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6" name="Freeform 171">
              <a:extLst>
                <a:ext uri="{FF2B5EF4-FFF2-40B4-BE49-F238E27FC236}">
                  <a16:creationId xmlns:a16="http://schemas.microsoft.com/office/drawing/2014/main" id="{0C1F4BEF-AE9B-4253-941E-EE0734C51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" y="2917"/>
              <a:ext cx="87" cy="411"/>
            </a:xfrm>
            <a:custGeom>
              <a:avLst/>
              <a:gdLst>
                <a:gd name="T0" fmla="*/ 1984 w 35"/>
                <a:gd name="T1" fmla="*/ 15719 h 154"/>
                <a:gd name="T2" fmla="*/ 0 w 35"/>
                <a:gd name="T3" fmla="*/ 20854 h 154"/>
                <a:gd name="T4" fmla="*/ 0 w 35"/>
                <a:gd name="T5" fmla="*/ 20854 h 154"/>
                <a:gd name="T6" fmla="*/ 0 w 35"/>
                <a:gd name="T7" fmla="*/ 8119 h 154"/>
                <a:gd name="T8" fmla="*/ 0 w 35"/>
                <a:gd name="T9" fmla="*/ 8119 h 154"/>
                <a:gd name="T10" fmla="*/ 3318 w 35"/>
                <a:gd name="T11" fmla="*/ 0 h 154"/>
                <a:gd name="T12" fmla="*/ 3318 w 35"/>
                <a:gd name="T13" fmla="*/ 2834 h 1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5" h="154">
                  <a:moveTo>
                    <a:pt x="21" y="116"/>
                  </a:moveTo>
                  <a:cubicBezTo>
                    <a:pt x="12" y="132"/>
                    <a:pt x="4" y="148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6" y="51"/>
                    <a:pt x="22" y="19"/>
                    <a:pt x="35" y="0"/>
                  </a:cubicBezTo>
                  <a:cubicBezTo>
                    <a:pt x="35" y="21"/>
                    <a:pt x="35" y="21"/>
                    <a:pt x="35" y="21"/>
                  </a:cubicBezTo>
                </a:path>
              </a:pathLst>
            </a:custGeom>
            <a:noFill/>
            <a:ln w="7938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Freeform 172">
              <a:extLst>
                <a:ext uri="{FF2B5EF4-FFF2-40B4-BE49-F238E27FC236}">
                  <a16:creationId xmlns:a16="http://schemas.microsoft.com/office/drawing/2014/main" id="{F77C4DC7-9294-454D-9AE1-68E6DE2E1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" y="2899"/>
              <a:ext cx="868" cy="128"/>
            </a:xfrm>
            <a:custGeom>
              <a:avLst/>
              <a:gdLst>
                <a:gd name="T0" fmla="*/ 0 w 347"/>
                <a:gd name="T1" fmla="*/ 6464 h 48"/>
                <a:gd name="T2" fmla="*/ 2867 w 347"/>
                <a:gd name="T3" fmla="*/ 661 h 48"/>
                <a:gd name="T4" fmla="*/ 4117 w 347"/>
                <a:gd name="T5" fmla="*/ 0 h 48"/>
                <a:gd name="T6" fmla="*/ 33982 w 347"/>
                <a:gd name="T7" fmla="*/ 0 h 48"/>
                <a:gd name="T8" fmla="*/ 4505 w 347"/>
                <a:gd name="T9" fmla="*/ 968 h 48"/>
                <a:gd name="T10" fmla="*/ 0 w 347"/>
                <a:gd name="T11" fmla="*/ 6464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7" h="48">
                  <a:moveTo>
                    <a:pt x="0" y="48"/>
                  </a:moveTo>
                  <a:cubicBezTo>
                    <a:pt x="0" y="48"/>
                    <a:pt x="26" y="9"/>
                    <a:pt x="29" y="5"/>
                  </a:cubicBezTo>
                  <a:cubicBezTo>
                    <a:pt x="32" y="1"/>
                    <a:pt x="35" y="0"/>
                    <a:pt x="42" y="0"/>
                  </a:cubicBezTo>
                  <a:cubicBezTo>
                    <a:pt x="50" y="0"/>
                    <a:pt x="347" y="0"/>
                    <a:pt x="347" y="0"/>
                  </a:cubicBezTo>
                  <a:cubicBezTo>
                    <a:pt x="261" y="3"/>
                    <a:pt x="59" y="5"/>
                    <a:pt x="46" y="7"/>
                  </a:cubicBezTo>
                  <a:cubicBezTo>
                    <a:pt x="34" y="9"/>
                    <a:pt x="22" y="20"/>
                    <a:pt x="0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Freeform 173">
              <a:extLst>
                <a:ext uri="{FF2B5EF4-FFF2-40B4-BE49-F238E27FC236}">
                  <a16:creationId xmlns:a16="http://schemas.microsoft.com/office/drawing/2014/main" id="{EAE600A8-232D-4C46-B912-C17507BE5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0" y="2949"/>
              <a:ext cx="45" cy="310"/>
            </a:xfrm>
            <a:custGeom>
              <a:avLst/>
              <a:gdLst>
                <a:gd name="T0" fmla="*/ 208 w 18"/>
                <a:gd name="T1" fmla="*/ 7900 h 116"/>
                <a:gd name="T2" fmla="*/ 1300 w 18"/>
                <a:gd name="T3" fmla="*/ 15805 h 116"/>
                <a:gd name="T4" fmla="*/ 1488 w 18"/>
                <a:gd name="T5" fmla="*/ 7750 h 116"/>
                <a:gd name="T6" fmla="*/ 520 w 18"/>
                <a:gd name="T7" fmla="*/ 0 h 116"/>
                <a:gd name="T8" fmla="*/ 208 w 18"/>
                <a:gd name="T9" fmla="*/ 790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16">
                  <a:moveTo>
                    <a:pt x="2" y="58"/>
                  </a:moveTo>
                  <a:cubicBezTo>
                    <a:pt x="4" y="90"/>
                    <a:pt x="9" y="116"/>
                    <a:pt x="13" y="116"/>
                  </a:cubicBezTo>
                  <a:cubicBezTo>
                    <a:pt x="16" y="115"/>
                    <a:pt x="18" y="89"/>
                    <a:pt x="15" y="57"/>
                  </a:cubicBezTo>
                  <a:cubicBezTo>
                    <a:pt x="13" y="25"/>
                    <a:pt x="8" y="0"/>
                    <a:pt x="5" y="0"/>
                  </a:cubicBezTo>
                  <a:cubicBezTo>
                    <a:pt x="1" y="0"/>
                    <a:pt x="0" y="26"/>
                    <a:pt x="2" y="58"/>
                  </a:cubicBezTo>
                  <a:close/>
                </a:path>
              </a:pathLst>
            </a:custGeom>
            <a:solidFill>
              <a:srgbClr val="FEA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Freeform 174">
              <a:extLst>
                <a:ext uri="{FF2B5EF4-FFF2-40B4-BE49-F238E27FC236}">
                  <a16:creationId xmlns:a16="http://schemas.microsoft.com/office/drawing/2014/main" id="{E22810DA-9214-4C12-AF2F-2A72B2B1B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0" y="2965"/>
              <a:ext cx="27" cy="278"/>
            </a:xfrm>
            <a:custGeom>
              <a:avLst/>
              <a:gdLst>
                <a:gd name="T0" fmla="*/ 174 w 11"/>
                <a:gd name="T1" fmla="*/ 0 h 104"/>
                <a:gd name="T2" fmla="*/ 174 w 11"/>
                <a:gd name="T3" fmla="*/ 7102 h 104"/>
                <a:gd name="T4" fmla="*/ 800 w 11"/>
                <a:gd name="T5" fmla="*/ 14191 h 104"/>
                <a:gd name="T6" fmla="*/ 800 w 11"/>
                <a:gd name="T7" fmla="*/ 6953 h 104"/>
                <a:gd name="T8" fmla="*/ 174 w 11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" h="104">
                  <a:moveTo>
                    <a:pt x="2" y="0"/>
                  </a:moveTo>
                  <a:cubicBezTo>
                    <a:pt x="1" y="9"/>
                    <a:pt x="0" y="29"/>
                    <a:pt x="2" y="52"/>
                  </a:cubicBezTo>
                  <a:cubicBezTo>
                    <a:pt x="4" y="75"/>
                    <a:pt x="6" y="94"/>
                    <a:pt x="9" y="104"/>
                  </a:cubicBezTo>
                  <a:cubicBezTo>
                    <a:pt x="11" y="94"/>
                    <a:pt x="11" y="74"/>
                    <a:pt x="9" y="51"/>
                  </a:cubicBezTo>
                  <a:cubicBezTo>
                    <a:pt x="8" y="29"/>
                    <a:pt x="5" y="9"/>
                    <a:pt x="2" y="0"/>
                  </a:cubicBezTo>
                  <a:close/>
                </a:path>
              </a:pathLst>
            </a:custGeom>
            <a:solidFill>
              <a:srgbClr val="FF9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Freeform 175">
              <a:extLst>
                <a:ext uri="{FF2B5EF4-FFF2-40B4-BE49-F238E27FC236}">
                  <a16:creationId xmlns:a16="http://schemas.microsoft.com/office/drawing/2014/main" id="{CEF6E429-A874-4036-B147-C269395F3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2949"/>
              <a:ext cx="225" cy="323"/>
            </a:xfrm>
            <a:custGeom>
              <a:avLst/>
              <a:gdLst>
                <a:gd name="T0" fmla="*/ 1300 w 90"/>
                <a:gd name="T1" fmla="*/ 16396 h 121"/>
                <a:gd name="T2" fmla="*/ 208 w 90"/>
                <a:gd name="T3" fmla="*/ 8673 h 121"/>
                <a:gd name="T4" fmla="*/ 520 w 90"/>
                <a:gd name="T5" fmla="*/ 662 h 121"/>
                <a:gd name="T6" fmla="*/ 8020 w 90"/>
                <a:gd name="T7" fmla="*/ 0 h 121"/>
                <a:gd name="T8" fmla="*/ 7738 w 90"/>
                <a:gd name="T9" fmla="*/ 7875 h 121"/>
                <a:gd name="T10" fmla="*/ 8800 w 90"/>
                <a:gd name="T11" fmla="*/ 15747 h 121"/>
                <a:gd name="T12" fmla="*/ 1300 w 90"/>
                <a:gd name="T13" fmla="*/ 16396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" h="121">
                  <a:moveTo>
                    <a:pt x="13" y="121"/>
                  </a:moveTo>
                  <a:cubicBezTo>
                    <a:pt x="9" y="121"/>
                    <a:pt x="4" y="96"/>
                    <a:pt x="2" y="64"/>
                  </a:cubicBezTo>
                  <a:cubicBezTo>
                    <a:pt x="0" y="32"/>
                    <a:pt x="1" y="6"/>
                    <a:pt x="5" y="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8" y="0"/>
                    <a:pt x="77" y="26"/>
                    <a:pt x="79" y="58"/>
                  </a:cubicBezTo>
                  <a:cubicBezTo>
                    <a:pt x="81" y="90"/>
                    <a:pt x="86" y="116"/>
                    <a:pt x="90" y="116"/>
                  </a:cubicBezTo>
                  <a:lnTo>
                    <a:pt x="13" y="121"/>
                  </a:lnTo>
                  <a:close/>
                </a:path>
              </a:pathLst>
            </a:custGeom>
            <a:solidFill>
              <a:srgbClr val="FECD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1" name="Freeform 176">
              <a:extLst>
                <a:ext uri="{FF2B5EF4-FFF2-40B4-BE49-F238E27FC236}">
                  <a16:creationId xmlns:a16="http://schemas.microsoft.com/office/drawing/2014/main" id="{0F9F1F3D-927F-458F-9A28-EA2548051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7" y="3248"/>
              <a:ext cx="175" cy="21"/>
            </a:xfrm>
            <a:custGeom>
              <a:avLst/>
              <a:gdLst>
                <a:gd name="T0" fmla="*/ 0 w 70"/>
                <a:gd name="T1" fmla="*/ 992 h 8"/>
                <a:gd name="T2" fmla="*/ 6845 w 70"/>
                <a:gd name="T3" fmla="*/ 525 h 8"/>
                <a:gd name="T4" fmla="*/ 5988 w 70"/>
                <a:gd name="T5" fmla="*/ 0 h 8"/>
                <a:gd name="T6" fmla="*/ 0 w 70"/>
                <a:gd name="T7" fmla="*/ 992 h 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0" h="8">
                  <a:moveTo>
                    <a:pt x="0" y="8"/>
                  </a:moveTo>
                  <a:cubicBezTo>
                    <a:pt x="70" y="4"/>
                    <a:pt x="70" y="4"/>
                    <a:pt x="70" y="4"/>
                  </a:cubicBezTo>
                  <a:cubicBezTo>
                    <a:pt x="70" y="4"/>
                    <a:pt x="66" y="0"/>
                    <a:pt x="61" y="0"/>
                  </a:cubicBezTo>
                  <a:cubicBezTo>
                    <a:pt x="44" y="2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FEA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2" name="Line 177">
              <a:extLst>
                <a:ext uri="{FF2B5EF4-FFF2-40B4-BE49-F238E27FC236}">
                  <a16:creationId xmlns:a16="http://schemas.microsoft.com/office/drawing/2014/main" id="{DF832F9C-5D04-4A12-AA64-0026F3BE419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0" y="2984"/>
              <a:ext cx="155" cy="11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Line 178">
              <a:extLst>
                <a:ext uri="{FF2B5EF4-FFF2-40B4-BE49-F238E27FC236}">
                  <a16:creationId xmlns:a16="http://schemas.microsoft.com/office/drawing/2014/main" id="{75BC4BB0-3685-4902-A5D7-C67E42B6AC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5" y="3024"/>
              <a:ext cx="155" cy="11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4" name="Line 179">
              <a:extLst>
                <a:ext uri="{FF2B5EF4-FFF2-40B4-BE49-F238E27FC236}">
                  <a16:creationId xmlns:a16="http://schemas.microsoft.com/office/drawing/2014/main" id="{332BF1A5-37F8-4840-82EA-673498062B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7" y="3061"/>
              <a:ext cx="155" cy="14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" name="Line 180">
              <a:extLst>
                <a:ext uri="{FF2B5EF4-FFF2-40B4-BE49-F238E27FC236}">
                  <a16:creationId xmlns:a16="http://schemas.microsoft.com/office/drawing/2014/main" id="{BE756070-6ABF-447C-A7F8-73A5E329C61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15" y="3213"/>
              <a:ext cx="155" cy="14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" name="Line 181">
              <a:extLst>
                <a:ext uri="{FF2B5EF4-FFF2-40B4-BE49-F238E27FC236}">
                  <a16:creationId xmlns:a16="http://schemas.microsoft.com/office/drawing/2014/main" id="{BA24225B-429F-4552-9D31-DFE3363A00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7" y="3176"/>
              <a:ext cx="155" cy="13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7" name="Line 182">
              <a:extLst>
                <a:ext uri="{FF2B5EF4-FFF2-40B4-BE49-F238E27FC236}">
                  <a16:creationId xmlns:a16="http://schemas.microsoft.com/office/drawing/2014/main" id="{2160DD36-DA8A-4F16-96CD-6A49FC0154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2" y="3139"/>
              <a:ext cx="155" cy="13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Line 183">
              <a:extLst>
                <a:ext uri="{FF2B5EF4-FFF2-40B4-BE49-F238E27FC236}">
                  <a16:creationId xmlns:a16="http://schemas.microsoft.com/office/drawing/2014/main" id="{199A46F0-2F80-44EC-BC05-45A281E36B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7" y="3101"/>
              <a:ext cx="155" cy="14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184">
              <a:extLst>
                <a:ext uri="{FF2B5EF4-FFF2-40B4-BE49-F238E27FC236}">
                  <a16:creationId xmlns:a16="http://schemas.microsoft.com/office/drawing/2014/main" id="{DF21B634-44FD-43E5-B059-1CDDE28B25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0" y="2984"/>
              <a:ext cx="155" cy="11"/>
            </a:xfrm>
            <a:prstGeom prst="line">
              <a:avLst/>
            </a:prstGeom>
            <a:noFill/>
            <a:ln w="15875" cap="rnd">
              <a:solidFill>
                <a:srgbClr val="FF9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Line 185">
              <a:extLst>
                <a:ext uri="{FF2B5EF4-FFF2-40B4-BE49-F238E27FC236}">
                  <a16:creationId xmlns:a16="http://schemas.microsoft.com/office/drawing/2014/main" id="{9799FDA7-0EA7-4489-91AB-F8E07256F3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5" y="3024"/>
              <a:ext cx="155" cy="11"/>
            </a:xfrm>
            <a:prstGeom prst="line">
              <a:avLst/>
            </a:prstGeom>
            <a:noFill/>
            <a:ln w="15875" cap="rnd">
              <a:solidFill>
                <a:srgbClr val="FF9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1" name="Line 186">
              <a:extLst>
                <a:ext uri="{FF2B5EF4-FFF2-40B4-BE49-F238E27FC236}">
                  <a16:creationId xmlns:a16="http://schemas.microsoft.com/office/drawing/2014/main" id="{6C3BF990-6F89-44A5-A018-F1C4E61C2B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7" y="3061"/>
              <a:ext cx="155" cy="14"/>
            </a:xfrm>
            <a:prstGeom prst="line">
              <a:avLst/>
            </a:prstGeom>
            <a:noFill/>
            <a:ln w="15875" cap="rnd">
              <a:solidFill>
                <a:srgbClr val="FF9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2" name="Line 187">
              <a:extLst>
                <a:ext uri="{FF2B5EF4-FFF2-40B4-BE49-F238E27FC236}">
                  <a16:creationId xmlns:a16="http://schemas.microsoft.com/office/drawing/2014/main" id="{56B09144-0F45-4C89-AF66-9F2E1319C3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15" y="3213"/>
              <a:ext cx="155" cy="14"/>
            </a:xfrm>
            <a:prstGeom prst="line">
              <a:avLst/>
            </a:prstGeom>
            <a:noFill/>
            <a:ln w="15875" cap="rnd">
              <a:solidFill>
                <a:srgbClr val="FF9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Line 188">
              <a:extLst>
                <a:ext uri="{FF2B5EF4-FFF2-40B4-BE49-F238E27FC236}">
                  <a16:creationId xmlns:a16="http://schemas.microsoft.com/office/drawing/2014/main" id="{CF5F481D-8F16-4411-8782-7C9B4DDFDB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7" y="3176"/>
              <a:ext cx="155" cy="13"/>
            </a:xfrm>
            <a:prstGeom prst="line">
              <a:avLst/>
            </a:prstGeom>
            <a:noFill/>
            <a:ln w="15875" cap="rnd">
              <a:solidFill>
                <a:srgbClr val="FF9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4" name="Line 189">
              <a:extLst>
                <a:ext uri="{FF2B5EF4-FFF2-40B4-BE49-F238E27FC236}">
                  <a16:creationId xmlns:a16="http://schemas.microsoft.com/office/drawing/2014/main" id="{21D5143F-B59E-479D-B36A-4487628B88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2" y="3139"/>
              <a:ext cx="155" cy="13"/>
            </a:xfrm>
            <a:prstGeom prst="line">
              <a:avLst/>
            </a:prstGeom>
            <a:noFill/>
            <a:ln w="15875" cap="rnd">
              <a:solidFill>
                <a:srgbClr val="FF9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5" name="Line 190">
              <a:extLst>
                <a:ext uri="{FF2B5EF4-FFF2-40B4-BE49-F238E27FC236}">
                  <a16:creationId xmlns:a16="http://schemas.microsoft.com/office/drawing/2014/main" id="{525647A4-0A2C-4691-818F-C34CEE12CD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7" y="3101"/>
              <a:ext cx="155" cy="14"/>
            </a:xfrm>
            <a:prstGeom prst="line">
              <a:avLst/>
            </a:prstGeom>
            <a:noFill/>
            <a:ln w="15875" cap="rnd">
              <a:solidFill>
                <a:srgbClr val="FF97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Line 191">
              <a:extLst>
                <a:ext uri="{FF2B5EF4-FFF2-40B4-BE49-F238E27FC236}">
                  <a16:creationId xmlns:a16="http://schemas.microsoft.com/office/drawing/2014/main" id="{C1BEA6B5-C04F-4253-899B-A1A09CC2E8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0" y="2995"/>
              <a:ext cx="155" cy="13"/>
            </a:xfrm>
            <a:prstGeom prst="line">
              <a:avLst/>
            </a:prstGeom>
            <a:noFill/>
            <a:ln w="11113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7" name="Line 192">
              <a:extLst>
                <a:ext uri="{FF2B5EF4-FFF2-40B4-BE49-F238E27FC236}">
                  <a16:creationId xmlns:a16="http://schemas.microsoft.com/office/drawing/2014/main" id="{F996A209-3D73-463A-BBEA-F834C1E158D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5" y="3035"/>
              <a:ext cx="155" cy="13"/>
            </a:xfrm>
            <a:prstGeom prst="line">
              <a:avLst/>
            </a:prstGeom>
            <a:noFill/>
            <a:ln w="11113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8" name="Line 193">
              <a:extLst>
                <a:ext uri="{FF2B5EF4-FFF2-40B4-BE49-F238E27FC236}">
                  <a16:creationId xmlns:a16="http://schemas.microsoft.com/office/drawing/2014/main" id="{41573676-D432-49E2-80F6-1298E92E2E9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7" y="3075"/>
              <a:ext cx="155" cy="10"/>
            </a:xfrm>
            <a:prstGeom prst="line">
              <a:avLst/>
            </a:prstGeom>
            <a:noFill/>
            <a:ln w="11113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9" name="Line 194">
              <a:extLst>
                <a:ext uri="{FF2B5EF4-FFF2-40B4-BE49-F238E27FC236}">
                  <a16:creationId xmlns:a16="http://schemas.microsoft.com/office/drawing/2014/main" id="{A970EF32-5095-4FF4-9BBC-F759640095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15" y="3227"/>
              <a:ext cx="155" cy="10"/>
            </a:xfrm>
            <a:prstGeom prst="line">
              <a:avLst/>
            </a:prstGeom>
            <a:noFill/>
            <a:ln w="11113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0" name="Line 195">
              <a:extLst>
                <a:ext uri="{FF2B5EF4-FFF2-40B4-BE49-F238E27FC236}">
                  <a16:creationId xmlns:a16="http://schemas.microsoft.com/office/drawing/2014/main" id="{FBF456F9-BAE2-4330-9CAF-306F2B8F2B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7" y="3189"/>
              <a:ext cx="155" cy="11"/>
            </a:xfrm>
            <a:prstGeom prst="line">
              <a:avLst/>
            </a:prstGeom>
            <a:noFill/>
            <a:ln w="11113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1" name="Line 196">
              <a:extLst>
                <a:ext uri="{FF2B5EF4-FFF2-40B4-BE49-F238E27FC236}">
                  <a16:creationId xmlns:a16="http://schemas.microsoft.com/office/drawing/2014/main" id="{09815BED-02F5-4A7A-936B-3665333AD03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2" y="3152"/>
              <a:ext cx="155" cy="11"/>
            </a:xfrm>
            <a:prstGeom prst="line">
              <a:avLst/>
            </a:prstGeom>
            <a:noFill/>
            <a:ln w="11113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2" name="Line 197">
              <a:extLst>
                <a:ext uri="{FF2B5EF4-FFF2-40B4-BE49-F238E27FC236}">
                  <a16:creationId xmlns:a16="http://schemas.microsoft.com/office/drawing/2014/main" id="{5272538D-E549-4B3E-B30C-FF3BF1D15A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7" y="3115"/>
              <a:ext cx="155" cy="10"/>
            </a:xfrm>
            <a:prstGeom prst="line">
              <a:avLst/>
            </a:prstGeom>
            <a:noFill/>
            <a:ln w="11113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3" name="Freeform 198">
              <a:extLst>
                <a:ext uri="{FF2B5EF4-FFF2-40B4-BE49-F238E27FC236}">
                  <a16:creationId xmlns:a16="http://schemas.microsoft.com/office/drawing/2014/main" id="{BAB55799-0FF2-488F-B57B-4465A1FE57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0" y="2949"/>
              <a:ext cx="45" cy="310"/>
            </a:xfrm>
            <a:custGeom>
              <a:avLst/>
              <a:gdLst>
                <a:gd name="T0" fmla="*/ 208 w 18"/>
                <a:gd name="T1" fmla="*/ 7900 h 116"/>
                <a:gd name="T2" fmla="*/ 1300 w 18"/>
                <a:gd name="T3" fmla="*/ 15805 h 116"/>
                <a:gd name="T4" fmla="*/ 1488 w 18"/>
                <a:gd name="T5" fmla="*/ 7750 h 116"/>
                <a:gd name="T6" fmla="*/ 520 w 18"/>
                <a:gd name="T7" fmla="*/ 0 h 116"/>
                <a:gd name="T8" fmla="*/ 208 w 18"/>
                <a:gd name="T9" fmla="*/ 7900 h 1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16">
                  <a:moveTo>
                    <a:pt x="2" y="58"/>
                  </a:moveTo>
                  <a:cubicBezTo>
                    <a:pt x="4" y="90"/>
                    <a:pt x="9" y="116"/>
                    <a:pt x="13" y="116"/>
                  </a:cubicBezTo>
                  <a:cubicBezTo>
                    <a:pt x="16" y="115"/>
                    <a:pt x="18" y="89"/>
                    <a:pt x="15" y="57"/>
                  </a:cubicBezTo>
                  <a:cubicBezTo>
                    <a:pt x="13" y="25"/>
                    <a:pt x="8" y="0"/>
                    <a:pt x="5" y="0"/>
                  </a:cubicBezTo>
                  <a:cubicBezTo>
                    <a:pt x="1" y="0"/>
                    <a:pt x="0" y="26"/>
                    <a:pt x="2" y="58"/>
                  </a:cubicBezTo>
                  <a:close/>
                </a:path>
              </a:pathLst>
            </a:custGeom>
            <a:noFill/>
            <a:ln w="793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4" name="Freeform 199">
              <a:extLst>
                <a:ext uri="{FF2B5EF4-FFF2-40B4-BE49-F238E27FC236}">
                  <a16:creationId xmlns:a16="http://schemas.microsoft.com/office/drawing/2014/main" id="{D95FEF4D-E9FB-4278-BBFB-64C1FE801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5" y="3016"/>
              <a:ext cx="42" cy="211"/>
            </a:xfrm>
            <a:custGeom>
              <a:avLst/>
              <a:gdLst>
                <a:gd name="T0" fmla="*/ 556 w 17"/>
                <a:gd name="T1" fmla="*/ 10742 h 79"/>
                <a:gd name="T2" fmla="*/ 74 w 17"/>
                <a:gd name="T3" fmla="*/ 5451 h 79"/>
                <a:gd name="T4" fmla="*/ 257 w 17"/>
                <a:gd name="T5" fmla="*/ 150 h 79"/>
                <a:gd name="T6" fmla="*/ 1569 w 17"/>
                <a:gd name="T7" fmla="*/ 0 h 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" h="79">
                  <a:moveTo>
                    <a:pt x="6" y="79"/>
                  </a:moveTo>
                  <a:cubicBezTo>
                    <a:pt x="4" y="79"/>
                    <a:pt x="3" y="63"/>
                    <a:pt x="1" y="40"/>
                  </a:cubicBezTo>
                  <a:cubicBezTo>
                    <a:pt x="0" y="18"/>
                    <a:pt x="0" y="2"/>
                    <a:pt x="3" y="1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793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5" name="Freeform 200">
              <a:extLst>
                <a:ext uri="{FF2B5EF4-FFF2-40B4-BE49-F238E27FC236}">
                  <a16:creationId xmlns:a16="http://schemas.microsoft.com/office/drawing/2014/main" id="{9C014C75-C651-4C79-9735-61700DFFD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0" y="3013"/>
              <a:ext cx="65" cy="216"/>
            </a:xfrm>
            <a:custGeom>
              <a:avLst/>
              <a:gdLst>
                <a:gd name="T0" fmla="*/ 2083 w 26"/>
                <a:gd name="T1" fmla="*/ 5405 h 81"/>
                <a:gd name="T2" fmla="*/ 1958 w 26"/>
                <a:gd name="T3" fmla="*/ 0 h 81"/>
                <a:gd name="T4" fmla="*/ 313 w 26"/>
                <a:gd name="T5" fmla="*/ 149 h 81"/>
                <a:gd name="T6" fmla="*/ 125 w 26"/>
                <a:gd name="T7" fmla="*/ 5517 h 81"/>
                <a:gd name="T8" fmla="*/ 908 w 26"/>
                <a:gd name="T9" fmla="*/ 10923 h 81"/>
                <a:gd name="T10" fmla="*/ 2550 w 26"/>
                <a:gd name="T11" fmla="*/ 10773 h 81"/>
                <a:gd name="T12" fmla="*/ 2083 w 26"/>
                <a:gd name="T13" fmla="*/ 5405 h 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81">
                  <a:moveTo>
                    <a:pt x="21" y="40"/>
                  </a:moveTo>
                  <a:cubicBezTo>
                    <a:pt x="20" y="24"/>
                    <a:pt x="20" y="10"/>
                    <a:pt x="20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0" y="19"/>
                    <a:pt x="1" y="41"/>
                  </a:cubicBezTo>
                  <a:cubicBezTo>
                    <a:pt x="3" y="63"/>
                    <a:pt x="6" y="81"/>
                    <a:pt x="9" y="81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4" y="69"/>
                    <a:pt x="22" y="55"/>
                    <a:pt x="21" y="40"/>
                  </a:cubicBezTo>
                  <a:close/>
                </a:path>
              </a:pathLst>
            </a:custGeom>
            <a:noFill/>
            <a:ln w="793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" name="Line 201">
              <a:extLst>
                <a:ext uri="{FF2B5EF4-FFF2-40B4-BE49-F238E27FC236}">
                  <a16:creationId xmlns:a16="http://schemas.microsoft.com/office/drawing/2014/main" id="{E8EB607A-ECD2-4642-8C06-39F1AB6DB3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0" y="2992"/>
              <a:ext cx="157" cy="11"/>
            </a:xfrm>
            <a:prstGeom prst="line">
              <a:avLst/>
            </a:prstGeom>
            <a:noFill/>
            <a:ln w="7938" cap="rnd">
              <a:solidFill>
                <a:srgbClr val="47474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7" name="Line 202">
              <a:extLst>
                <a:ext uri="{FF2B5EF4-FFF2-40B4-BE49-F238E27FC236}">
                  <a16:creationId xmlns:a16="http://schemas.microsoft.com/office/drawing/2014/main" id="{7501F4A4-3CFC-45ED-9A39-CF7D69E98B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7" y="3029"/>
              <a:ext cx="155" cy="14"/>
            </a:xfrm>
            <a:prstGeom prst="line">
              <a:avLst/>
            </a:prstGeom>
            <a:noFill/>
            <a:ln w="7938" cap="rnd">
              <a:solidFill>
                <a:srgbClr val="47474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8" name="Line 203">
              <a:extLst>
                <a:ext uri="{FF2B5EF4-FFF2-40B4-BE49-F238E27FC236}">
                  <a16:creationId xmlns:a16="http://schemas.microsoft.com/office/drawing/2014/main" id="{DE717F58-BE0A-462E-9D66-7392D09A52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7" y="3069"/>
              <a:ext cx="158" cy="14"/>
            </a:xfrm>
            <a:prstGeom prst="line">
              <a:avLst/>
            </a:prstGeom>
            <a:noFill/>
            <a:ln w="7938" cap="rnd">
              <a:solidFill>
                <a:srgbClr val="47474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Line 204">
              <a:extLst>
                <a:ext uri="{FF2B5EF4-FFF2-40B4-BE49-F238E27FC236}">
                  <a16:creationId xmlns:a16="http://schemas.microsoft.com/office/drawing/2014/main" id="{F4061BEE-6843-4858-8841-6C9722A101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15" y="3221"/>
              <a:ext cx="157" cy="14"/>
            </a:xfrm>
            <a:prstGeom prst="line">
              <a:avLst/>
            </a:prstGeom>
            <a:noFill/>
            <a:ln w="7938" cap="rnd">
              <a:solidFill>
                <a:srgbClr val="47474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Line 205">
              <a:extLst>
                <a:ext uri="{FF2B5EF4-FFF2-40B4-BE49-F238E27FC236}">
                  <a16:creationId xmlns:a16="http://schemas.microsoft.com/office/drawing/2014/main" id="{D1F65323-FBAB-49C9-9487-C75A84900D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7" y="3184"/>
              <a:ext cx="158" cy="13"/>
            </a:xfrm>
            <a:prstGeom prst="line">
              <a:avLst/>
            </a:prstGeom>
            <a:noFill/>
            <a:ln w="7938" cap="rnd">
              <a:solidFill>
                <a:srgbClr val="47474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1" name="Line 206">
              <a:extLst>
                <a:ext uri="{FF2B5EF4-FFF2-40B4-BE49-F238E27FC236}">
                  <a16:creationId xmlns:a16="http://schemas.microsoft.com/office/drawing/2014/main" id="{F86603D7-C4ED-4851-9FFA-6A75461DE6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02" y="3147"/>
              <a:ext cx="158" cy="13"/>
            </a:xfrm>
            <a:prstGeom prst="line">
              <a:avLst/>
            </a:prstGeom>
            <a:noFill/>
            <a:ln w="7938" cap="rnd">
              <a:solidFill>
                <a:srgbClr val="47474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2" name="Line 207">
              <a:extLst>
                <a:ext uri="{FF2B5EF4-FFF2-40B4-BE49-F238E27FC236}">
                  <a16:creationId xmlns:a16="http://schemas.microsoft.com/office/drawing/2014/main" id="{5A840243-05AD-43EB-A3DA-B856254125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7" y="3109"/>
              <a:ext cx="158" cy="11"/>
            </a:xfrm>
            <a:prstGeom prst="line">
              <a:avLst/>
            </a:prstGeom>
            <a:noFill/>
            <a:ln w="7938" cap="rnd">
              <a:solidFill>
                <a:srgbClr val="47474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3" name="Freeform 208">
              <a:extLst>
                <a:ext uri="{FF2B5EF4-FFF2-40B4-BE49-F238E27FC236}">
                  <a16:creationId xmlns:a16="http://schemas.microsoft.com/office/drawing/2014/main" id="{91A9AF41-7330-4ADF-8643-1484FF5B7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2963"/>
              <a:ext cx="48" cy="309"/>
            </a:xfrm>
            <a:custGeom>
              <a:avLst/>
              <a:gdLst>
                <a:gd name="T0" fmla="*/ 1225 w 19"/>
                <a:gd name="T1" fmla="*/ 0 h 116"/>
                <a:gd name="T2" fmla="*/ 824 w 19"/>
                <a:gd name="T3" fmla="*/ 0 h 116"/>
                <a:gd name="T4" fmla="*/ 531 w 19"/>
                <a:gd name="T5" fmla="*/ 0 h 116"/>
                <a:gd name="T6" fmla="*/ 210 w 19"/>
                <a:gd name="T7" fmla="*/ 7898 h 116"/>
                <a:gd name="T8" fmla="*/ 1341 w 19"/>
                <a:gd name="T9" fmla="*/ 15554 h 116"/>
                <a:gd name="T10" fmla="*/ 1953 w 19"/>
                <a:gd name="T11" fmla="*/ 15405 h 116"/>
                <a:gd name="T12" fmla="*/ 937 w 19"/>
                <a:gd name="T13" fmla="*/ 7805 h 116"/>
                <a:gd name="T14" fmla="*/ 1225 w 19"/>
                <a:gd name="T15" fmla="*/ 0 h 1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" h="116">
                  <a:moveTo>
                    <a:pt x="1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1"/>
                    <a:pt x="0" y="27"/>
                    <a:pt x="2" y="59"/>
                  </a:cubicBezTo>
                  <a:cubicBezTo>
                    <a:pt x="4" y="91"/>
                    <a:pt x="9" y="116"/>
                    <a:pt x="13" y="116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15" y="112"/>
                    <a:pt x="11" y="88"/>
                    <a:pt x="9" y="58"/>
                  </a:cubicBezTo>
                  <a:cubicBezTo>
                    <a:pt x="7" y="27"/>
                    <a:pt x="8" y="0"/>
                    <a:pt x="12" y="0"/>
                  </a:cubicBezTo>
                  <a:close/>
                </a:path>
              </a:pathLst>
            </a:custGeom>
            <a:solidFill>
              <a:srgbClr val="FEE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4" name="Freeform 209">
              <a:extLst>
                <a:ext uri="{FF2B5EF4-FFF2-40B4-BE49-F238E27FC236}">
                  <a16:creationId xmlns:a16="http://schemas.microsoft.com/office/drawing/2014/main" id="{23B85E03-004E-4F2C-90AD-E7DD1478C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3187"/>
              <a:ext cx="123" cy="85"/>
            </a:xfrm>
            <a:custGeom>
              <a:avLst/>
              <a:gdLst>
                <a:gd name="T0" fmla="*/ 126 w 49"/>
                <a:gd name="T1" fmla="*/ 0 h 32"/>
                <a:gd name="T2" fmla="*/ 713 w 49"/>
                <a:gd name="T3" fmla="*/ 3578 h 32"/>
                <a:gd name="T4" fmla="*/ 4890 w 49"/>
                <a:gd name="T5" fmla="*/ 3429 h 32"/>
                <a:gd name="T6" fmla="*/ 4569 w 49"/>
                <a:gd name="T7" fmla="*/ 3846 h 32"/>
                <a:gd name="T8" fmla="*/ 713 w 49"/>
                <a:gd name="T9" fmla="*/ 4234 h 32"/>
                <a:gd name="T10" fmla="*/ 126 w 49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2">
                  <a:moveTo>
                    <a:pt x="1" y="0"/>
                  </a:moveTo>
                  <a:cubicBezTo>
                    <a:pt x="2" y="7"/>
                    <a:pt x="5" y="24"/>
                    <a:pt x="7" y="27"/>
                  </a:cubicBezTo>
                  <a:cubicBezTo>
                    <a:pt x="10" y="31"/>
                    <a:pt x="49" y="26"/>
                    <a:pt x="49" y="26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0" y="19"/>
                    <a:pt x="1" y="0"/>
                  </a:cubicBezTo>
                  <a:close/>
                </a:path>
              </a:pathLst>
            </a:custGeom>
            <a:solidFill>
              <a:srgbClr val="FEA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Freeform 210">
              <a:extLst>
                <a:ext uri="{FF2B5EF4-FFF2-40B4-BE49-F238E27FC236}">
                  <a16:creationId xmlns:a16="http://schemas.microsoft.com/office/drawing/2014/main" id="{3C922424-07A0-4F10-9F79-337A39737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0" y="2949"/>
              <a:ext cx="47" cy="310"/>
            </a:xfrm>
            <a:custGeom>
              <a:avLst/>
              <a:gdLst>
                <a:gd name="T0" fmla="*/ 1121 w 19"/>
                <a:gd name="T1" fmla="*/ 0 h 116"/>
                <a:gd name="T2" fmla="*/ 819 w 19"/>
                <a:gd name="T3" fmla="*/ 0 h 116"/>
                <a:gd name="T4" fmla="*/ 453 w 19"/>
                <a:gd name="T5" fmla="*/ 0 h 116"/>
                <a:gd name="T6" fmla="*/ 183 w 19"/>
                <a:gd name="T7" fmla="*/ 7900 h 116"/>
                <a:gd name="T8" fmla="*/ 1192 w 19"/>
                <a:gd name="T9" fmla="*/ 15805 h 116"/>
                <a:gd name="T10" fmla="*/ 1756 w 19"/>
                <a:gd name="T11" fmla="*/ 15647 h 116"/>
                <a:gd name="T12" fmla="*/ 935 w 19"/>
                <a:gd name="T13" fmla="*/ 7900 h 116"/>
                <a:gd name="T14" fmla="*/ 1121 w 19"/>
                <a:gd name="T15" fmla="*/ 0 h 1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" h="116">
                  <a:moveTo>
                    <a:pt x="1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0" y="27"/>
                    <a:pt x="2" y="58"/>
                  </a:cubicBezTo>
                  <a:cubicBezTo>
                    <a:pt x="5" y="90"/>
                    <a:pt x="9" y="116"/>
                    <a:pt x="13" y="116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16" y="112"/>
                    <a:pt x="12" y="88"/>
                    <a:pt x="10" y="58"/>
                  </a:cubicBezTo>
                  <a:cubicBezTo>
                    <a:pt x="7" y="26"/>
                    <a:pt x="8" y="0"/>
                    <a:pt x="12" y="0"/>
                  </a:cubicBezTo>
                  <a:close/>
                </a:path>
              </a:pathLst>
            </a:custGeom>
            <a:solidFill>
              <a:srgbClr val="FEE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" name="Freeform 211">
              <a:extLst>
                <a:ext uri="{FF2B5EF4-FFF2-40B4-BE49-F238E27FC236}">
                  <a16:creationId xmlns:a16="http://schemas.microsoft.com/office/drawing/2014/main" id="{FB5E260F-C31F-48C5-B29A-A79002AE4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" y="3104"/>
              <a:ext cx="60" cy="155"/>
            </a:xfrm>
            <a:custGeom>
              <a:avLst/>
              <a:gdLst>
                <a:gd name="T0" fmla="*/ 1095 w 24"/>
                <a:gd name="T1" fmla="*/ 7900 h 58"/>
                <a:gd name="T2" fmla="*/ 0 w 24"/>
                <a:gd name="T3" fmla="*/ 0 h 58"/>
                <a:gd name="T4" fmla="*/ 1563 w 24"/>
                <a:gd name="T5" fmla="*/ 7349 h 58"/>
                <a:gd name="T6" fmla="*/ 1563 w 24"/>
                <a:gd name="T7" fmla="*/ 7349 h 58"/>
                <a:gd name="T8" fmla="*/ 1770 w 24"/>
                <a:gd name="T9" fmla="*/ 775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58">
                  <a:moveTo>
                    <a:pt x="11" y="58"/>
                  </a:moveTo>
                  <a:cubicBezTo>
                    <a:pt x="7" y="58"/>
                    <a:pt x="3" y="32"/>
                    <a:pt x="0" y="0"/>
                  </a:cubicBezTo>
                  <a:cubicBezTo>
                    <a:pt x="1" y="10"/>
                    <a:pt x="8" y="51"/>
                    <a:pt x="16" y="54"/>
                  </a:cubicBezTo>
                  <a:cubicBezTo>
                    <a:pt x="24" y="57"/>
                    <a:pt x="16" y="54"/>
                    <a:pt x="16" y="54"/>
                  </a:cubicBezTo>
                  <a:cubicBezTo>
                    <a:pt x="18" y="57"/>
                    <a:pt x="18" y="57"/>
                    <a:pt x="18" y="57"/>
                  </a:cubicBezTo>
                </a:path>
              </a:pathLst>
            </a:custGeom>
            <a:solidFill>
              <a:srgbClr val="FEAB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" name="Freeform 212">
              <a:extLst>
                <a:ext uri="{FF2B5EF4-FFF2-40B4-BE49-F238E27FC236}">
                  <a16:creationId xmlns:a16="http://schemas.microsoft.com/office/drawing/2014/main" id="{00CCB6C0-67D8-4DA0-8F89-6397BECC6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2957"/>
              <a:ext cx="170" cy="27"/>
            </a:xfrm>
            <a:custGeom>
              <a:avLst/>
              <a:gdLst>
                <a:gd name="T0" fmla="*/ 0 w 170"/>
                <a:gd name="T1" fmla="*/ 16 h 27"/>
                <a:gd name="T2" fmla="*/ 170 w 170"/>
                <a:gd name="T3" fmla="*/ 0 h 27"/>
                <a:gd name="T4" fmla="*/ 0 w 170"/>
                <a:gd name="T5" fmla="*/ 27 h 27"/>
                <a:gd name="T6" fmla="*/ 0 w 170"/>
                <a:gd name="T7" fmla="*/ 16 h 2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70" h="27">
                  <a:moveTo>
                    <a:pt x="0" y="16"/>
                  </a:moveTo>
                  <a:lnTo>
                    <a:pt x="170" y="0"/>
                  </a:lnTo>
                  <a:lnTo>
                    <a:pt x="0" y="2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EE5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8" name="Freeform 213">
              <a:extLst>
                <a:ext uri="{FF2B5EF4-FFF2-40B4-BE49-F238E27FC236}">
                  <a16:creationId xmlns:a16="http://schemas.microsoft.com/office/drawing/2014/main" id="{E642072F-3A36-4A07-B3F8-3DCC5A54D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0" y="2957"/>
              <a:ext cx="170" cy="27"/>
            </a:xfrm>
            <a:custGeom>
              <a:avLst/>
              <a:gdLst>
                <a:gd name="T0" fmla="*/ 0 w 170"/>
                <a:gd name="T1" fmla="*/ 16 h 27"/>
                <a:gd name="T2" fmla="*/ 170 w 170"/>
                <a:gd name="T3" fmla="*/ 0 h 27"/>
                <a:gd name="T4" fmla="*/ 0 w 170"/>
                <a:gd name="T5" fmla="*/ 27 h 2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70" h="27">
                  <a:moveTo>
                    <a:pt x="0" y="16"/>
                  </a:moveTo>
                  <a:lnTo>
                    <a:pt x="170" y="0"/>
                  </a:lnTo>
                  <a:lnTo>
                    <a:pt x="0" y="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9" name="Freeform 214">
              <a:extLst>
                <a:ext uri="{FF2B5EF4-FFF2-40B4-BE49-F238E27FC236}">
                  <a16:creationId xmlns:a16="http://schemas.microsoft.com/office/drawing/2014/main" id="{7818EEEF-13D3-4DB6-8B12-7DFB76651E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2" y="2963"/>
              <a:ext cx="15" cy="154"/>
            </a:xfrm>
            <a:custGeom>
              <a:avLst/>
              <a:gdLst>
                <a:gd name="T0" fmla="*/ 395 w 6"/>
                <a:gd name="T1" fmla="*/ 0 h 58"/>
                <a:gd name="T2" fmla="*/ 313 w 6"/>
                <a:gd name="T3" fmla="*/ 7658 h 58"/>
                <a:gd name="T4" fmla="*/ 313 w 6"/>
                <a:gd name="T5" fmla="*/ 7658 h 58"/>
                <a:gd name="T6" fmla="*/ 595 w 6"/>
                <a:gd name="T7" fmla="*/ 247 h 58"/>
                <a:gd name="T8" fmla="*/ 595 w 6"/>
                <a:gd name="T9" fmla="*/ 0 h 58"/>
                <a:gd name="T10" fmla="*/ 395 w 6"/>
                <a:gd name="T11" fmla="*/ 0 h 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" h="58">
                  <a:moveTo>
                    <a:pt x="4" y="0"/>
                  </a:moveTo>
                  <a:cubicBezTo>
                    <a:pt x="0" y="4"/>
                    <a:pt x="1" y="33"/>
                    <a:pt x="3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1" y="25"/>
                    <a:pt x="4" y="3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0" name="Freeform 215">
              <a:extLst>
                <a:ext uri="{FF2B5EF4-FFF2-40B4-BE49-F238E27FC236}">
                  <a16:creationId xmlns:a16="http://schemas.microsoft.com/office/drawing/2014/main" id="{99C0FA13-2880-434A-A6AB-E742F04B8D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7" y="2949"/>
              <a:ext cx="225" cy="323"/>
            </a:xfrm>
            <a:custGeom>
              <a:avLst/>
              <a:gdLst>
                <a:gd name="T0" fmla="*/ 1300 w 90"/>
                <a:gd name="T1" fmla="*/ 16396 h 121"/>
                <a:gd name="T2" fmla="*/ 208 w 90"/>
                <a:gd name="T3" fmla="*/ 8673 h 121"/>
                <a:gd name="T4" fmla="*/ 520 w 90"/>
                <a:gd name="T5" fmla="*/ 662 h 121"/>
                <a:gd name="T6" fmla="*/ 8020 w 90"/>
                <a:gd name="T7" fmla="*/ 0 h 121"/>
                <a:gd name="T8" fmla="*/ 7738 w 90"/>
                <a:gd name="T9" fmla="*/ 7875 h 121"/>
                <a:gd name="T10" fmla="*/ 8800 w 90"/>
                <a:gd name="T11" fmla="*/ 15747 h 121"/>
                <a:gd name="T12" fmla="*/ 1300 w 90"/>
                <a:gd name="T13" fmla="*/ 16396 h 1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90" h="121">
                  <a:moveTo>
                    <a:pt x="13" y="121"/>
                  </a:moveTo>
                  <a:cubicBezTo>
                    <a:pt x="9" y="121"/>
                    <a:pt x="4" y="96"/>
                    <a:pt x="2" y="64"/>
                  </a:cubicBezTo>
                  <a:cubicBezTo>
                    <a:pt x="0" y="32"/>
                    <a:pt x="1" y="6"/>
                    <a:pt x="5" y="5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8" y="0"/>
                    <a:pt x="77" y="26"/>
                    <a:pt x="79" y="58"/>
                  </a:cubicBezTo>
                  <a:cubicBezTo>
                    <a:pt x="81" y="90"/>
                    <a:pt x="86" y="116"/>
                    <a:pt x="90" y="116"/>
                  </a:cubicBezTo>
                  <a:lnTo>
                    <a:pt x="13" y="121"/>
                  </a:lnTo>
                  <a:close/>
                </a:path>
              </a:pathLst>
            </a:custGeom>
            <a:noFill/>
            <a:ln w="793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81" name="Straight Arrow Connector 280">
            <a:extLst>
              <a:ext uri="{FF2B5EF4-FFF2-40B4-BE49-F238E27FC236}">
                <a16:creationId xmlns:a16="http://schemas.microsoft.com/office/drawing/2014/main" id="{11BB185F-9F37-4924-AF86-ED22323AA440}"/>
              </a:ext>
            </a:extLst>
          </p:cNvPr>
          <p:cNvCxnSpPr>
            <a:cxnSpLocks/>
          </p:cNvCxnSpPr>
          <p:nvPr/>
        </p:nvCxnSpPr>
        <p:spPr>
          <a:xfrm>
            <a:off x="5663034" y="1347341"/>
            <a:ext cx="26855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2" name="Picture 281" descr="A screenshot of a cell phone&#10;&#10;Description automatically generated">
            <a:extLst>
              <a:ext uri="{FF2B5EF4-FFF2-40B4-BE49-F238E27FC236}">
                <a16:creationId xmlns:a16="http://schemas.microsoft.com/office/drawing/2014/main" id="{15A19670-DF74-40C9-BA25-F318FD7D00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199" y="2211990"/>
            <a:ext cx="1323947" cy="1339432"/>
          </a:xfrm>
          <a:prstGeom prst="rect">
            <a:avLst/>
          </a:prstGeom>
        </p:spPr>
      </p:pic>
      <p:sp>
        <p:nvSpPr>
          <p:cNvPr id="283" name="TextBox 282">
            <a:extLst>
              <a:ext uri="{FF2B5EF4-FFF2-40B4-BE49-F238E27FC236}">
                <a16:creationId xmlns:a16="http://schemas.microsoft.com/office/drawing/2014/main" id="{367BEA0C-0CD0-4100-A766-209C4FCFDC04}"/>
              </a:ext>
            </a:extLst>
          </p:cNvPr>
          <p:cNvSpPr txBox="1"/>
          <p:nvPr/>
        </p:nvSpPr>
        <p:spPr>
          <a:xfrm rot="16200000">
            <a:off x="-76117" y="2688363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SSC-A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E48A48A4-DA8C-4CD3-93C5-9F819BDEFBF7}"/>
              </a:ext>
            </a:extLst>
          </p:cNvPr>
          <p:cNvSpPr txBox="1"/>
          <p:nvPr/>
        </p:nvSpPr>
        <p:spPr>
          <a:xfrm>
            <a:off x="683188" y="3556207"/>
            <a:ext cx="560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FSC-A</a:t>
            </a:r>
          </a:p>
        </p:txBody>
      </p:sp>
      <p:cxnSp>
        <p:nvCxnSpPr>
          <p:cNvPr id="285" name="Straight Arrow Connector 284">
            <a:extLst>
              <a:ext uri="{FF2B5EF4-FFF2-40B4-BE49-F238E27FC236}">
                <a16:creationId xmlns:a16="http://schemas.microsoft.com/office/drawing/2014/main" id="{50FC96E1-199E-4C72-8ACE-DF724421D38E}"/>
              </a:ext>
            </a:extLst>
          </p:cNvPr>
          <p:cNvCxnSpPr>
            <a:cxnSpLocks/>
          </p:cNvCxnSpPr>
          <p:nvPr/>
        </p:nvCxnSpPr>
        <p:spPr>
          <a:xfrm>
            <a:off x="1227681" y="3164780"/>
            <a:ext cx="690608" cy="0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" name="TextBox 285">
            <a:extLst>
              <a:ext uri="{FF2B5EF4-FFF2-40B4-BE49-F238E27FC236}">
                <a16:creationId xmlns:a16="http://schemas.microsoft.com/office/drawing/2014/main" id="{58CD92D3-F329-4871-B33F-EDB7A35AF5D3}"/>
              </a:ext>
            </a:extLst>
          </p:cNvPr>
          <p:cNvSpPr txBox="1"/>
          <p:nvPr/>
        </p:nvSpPr>
        <p:spPr>
          <a:xfrm rot="16200000">
            <a:off x="1408598" y="2675540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CD45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87B500C3-9882-41F1-AF08-FFCD36A76670}"/>
              </a:ext>
            </a:extLst>
          </p:cNvPr>
          <p:cNvSpPr txBox="1"/>
          <p:nvPr/>
        </p:nvSpPr>
        <p:spPr>
          <a:xfrm>
            <a:off x="2190013" y="3556207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CD31</a:t>
            </a:r>
          </a:p>
        </p:txBody>
      </p:sp>
      <p:pic>
        <p:nvPicPr>
          <p:cNvPr id="288" name="Picture 287" descr="A screenshot of a cell phone&#10;&#10;Description automatically generated">
            <a:extLst>
              <a:ext uri="{FF2B5EF4-FFF2-40B4-BE49-F238E27FC236}">
                <a16:creationId xmlns:a16="http://schemas.microsoft.com/office/drawing/2014/main" id="{2D37DC7C-C9BA-4D43-A179-AE4D89EEC6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65000" y="2219525"/>
            <a:ext cx="1300852" cy="1331825"/>
          </a:xfrm>
          <a:prstGeom prst="rect">
            <a:avLst/>
          </a:prstGeom>
        </p:spPr>
      </p:pic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419B0E46-9ACB-42ED-BC7C-B486BCC9BE9F}"/>
              </a:ext>
            </a:extLst>
          </p:cNvPr>
          <p:cNvCxnSpPr>
            <a:cxnSpLocks/>
          </p:cNvCxnSpPr>
          <p:nvPr/>
        </p:nvCxnSpPr>
        <p:spPr>
          <a:xfrm flipV="1">
            <a:off x="2721364" y="3175467"/>
            <a:ext cx="707636" cy="1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TextBox 289">
            <a:extLst>
              <a:ext uri="{FF2B5EF4-FFF2-40B4-BE49-F238E27FC236}">
                <a16:creationId xmlns:a16="http://schemas.microsoft.com/office/drawing/2014/main" id="{43ECAB97-AB1A-4D31-A305-CBF26BA5B66B}"/>
              </a:ext>
            </a:extLst>
          </p:cNvPr>
          <p:cNvSpPr txBox="1"/>
          <p:nvPr/>
        </p:nvSpPr>
        <p:spPr>
          <a:xfrm rot="16200000">
            <a:off x="2801728" y="2689761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CD146</a:t>
            </a:r>
          </a:p>
        </p:txBody>
      </p:sp>
      <p:sp>
        <p:nvSpPr>
          <p:cNvPr id="291" name="TextBox 290">
            <a:extLst>
              <a:ext uri="{FF2B5EF4-FFF2-40B4-BE49-F238E27FC236}">
                <a16:creationId xmlns:a16="http://schemas.microsoft.com/office/drawing/2014/main" id="{EEA4E224-0C32-47C5-B096-9BB14D407D43}"/>
              </a:ext>
            </a:extLst>
          </p:cNvPr>
          <p:cNvSpPr txBox="1"/>
          <p:nvPr/>
        </p:nvSpPr>
        <p:spPr>
          <a:xfrm>
            <a:off x="3604446" y="3556207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CD166</a:t>
            </a:r>
          </a:p>
        </p:txBody>
      </p:sp>
      <p:pic>
        <p:nvPicPr>
          <p:cNvPr id="292" name="Picture 291">
            <a:extLst>
              <a:ext uri="{FF2B5EF4-FFF2-40B4-BE49-F238E27FC236}">
                <a16:creationId xmlns:a16="http://schemas.microsoft.com/office/drawing/2014/main" id="{14C4D3E8-5AB1-4001-875A-ACC807DB5D5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3307"/>
          <a:stretch/>
        </p:blipFill>
        <p:spPr>
          <a:xfrm>
            <a:off x="4290409" y="989149"/>
            <a:ext cx="212846" cy="876019"/>
          </a:xfrm>
          <a:prstGeom prst="rect">
            <a:avLst/>
          </a:prstGeom>
        </p:spPr>
      </p:pic>
      <p:sp>
        <p:nvSpPr>
          <p:cNvPr id="293" name="TextBox 292">
            <a:extLst>
              <a:ext uri="{FF2B5EF4-FFF2-40B4-BE49-F238E27FC236}">
                <a16:creationId xmlns:a16="http://schemas.microsoft.com/office/drawing/2014/main" id="{651B682D-C7A8-4812-AEB7-A2B1DA69B598}"/>
              </a:ext>
            </a:extLst>
          </p:cNvPr>
          <p:cNvSpPr txBox="1"/>
          <p:nvPr/>
        </p:nvSpPr>
        <p:spPr>
          <a:xfrm>
            <a:off x="-16961" y="1915021"/>
            <a:ext cx="689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B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43192677-EC5C-4F9B-B7D0-9870B7DB9945}"/>
              </a:ext>
            </a:extLst>
          </p:cNvPr>
          <p:cNvSpPr/>
          <p:nvPr/>
        </p:nvSpPr>
        <p:spPr>
          <a:xfrm>
            <a:off x="159660" y="3955231"/>
            <a:ext cx="65487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Isolation steps for isolation and characterization of primary melanoma cells.  (A) isolation of melanoma (B) Representative flow plot for the characterization of primary melanoma. </a:t>
            </a:r>
          </a:p>
        </p:txBody>
      </p:sp>
    </p:spTree>
    <p:extLst>
      <p:ext uri="{BB962C8B-B14F-4D97-AF65-F5344CB8AC3E}">
        <p14:creationId xmlns:p14="http://schemas.microsoft.com/office/powerpoint/2010/main" val="1196746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2B50703-2EF4-4C03-B357-17F4EA84AA8B}"/>
              </a:ext>
            </a:extLst>
          </p:cNvPr>
          <p:cNvSpPr txBox="1"/>
          <p:nvPr/>
        </p:nvSpPr>
        <p:spPr>
          <a:xfrm>
            <a:off x="-19422" y="39764"/>
            <a:ext cx="5915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Supplementary Figure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A6A5E-3F23-4E43-BD1C-83F2B429B5A3}"/>
              </a:ext>
            </a:extLst>
          </p:cNvPr>
          <p:cNvSpPr txBox="1"/>
          <p:nvPr/>
        </p:nvSpPr>
        <p:spPr>
          <a:xfrm>
            <a:off x="549915" y="90962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MSC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4083A5-0F72-4D82-9FE7-53A9BE7EDD73}"/>
              </a:ext>
            </a:extLst>
          </p:cNvPr>
          <p:cNvSpPr txBox="1"/>
          <p:nvPr/>
        </p:nvSpPr>
        <p:spPr>
          <a:xfrm>
            <a:off x="197253" y="1243798"/>
            <a:ext cx="8226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MSC+SKM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09DEAD-AE55-4479-8689-E3A4E93A9585}"/>
              </a:ext>
            </a:extLst>
          </p:cNvPr>
          <p:cNvSpPr txBox="1"/>
          <p:nvPr/>
        </p:nvSpPr>
        <p:spPr>
          <a:xfrm rot="5400000">
            <a:off x="813775" y="2373802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PGC1a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63CB4E-CE18-4B70-8A05-D332FDB3015F}"/>
              </a:ext>
            </a:extLst>
          </p:cNvPr>
          <p:cNvSpPr txBox="1"/>
          <p:nvPr/>
        </p:nvSpPr>
        <p:spPr>
          <a:xfrm rot="5400000">
            <a:off x="1040866" y="2378611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err="1">
                <a:latin typeface="Arial" panose="020B0604020202020204" pitchFamily="34" charset="0"/>
                <a:cs typeface="Arial" panose="020B0604020202020204" pitchFamily="34" charset="0"/>
              </a:rPr>
              <a:t>PPARb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51E9CB-4D6C-4833-BA26-85D1373AA628}"/>
              </a:ext>
            </a:extLst>
          </p:cNvPr>
          <p:cNvSpPr txBox="1"/>
          <p:nvPr/>
        </p:nvSpPr>
        <p:spPr>
          <a:xfrm rot="5400000">
            <a:off x="1304826" y="2346551"/>
            <a:ext cx="4683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TFAM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AF7C4D-AB82-44C9-B380-50BF9E4BEAFA}"/>
              </a:ext>
            </a:extLst>
          </p:cNvPr>
          <p:cNvSpPr txBox="1"/>
          <p:nvPr/>
        </p:nvSpPr>
        <p:spPr>
          <a:xfrm rot="5400000">
            <a:off x="1493445" y="2389832"/>
            <a:ext cx="5549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GABPA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CF18A1-06AF-4092-9C96-2EED1ABC9EEA}"/>
              </a:ext>
            </a:extLst>
          </p:cNvPr>
          <p:cNvSpPr txBox="1"/>
          <p:nvPr/>
        </p:nvSpPr>
        <p:spPr>
          <a:xfrm rot="5400000">
            <a:off x="1776641" y="2338536"/>
            <a:ext cx="4523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NRF1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DD1D22D-B584-450F-8784-54421DC90504}"/>
              </a:ext>
            </a:extLst>
          </p:cNvPr>
          <p:cNvSpPr txBox="1"/>
          <p:nvPr/>
        </p:nvSpPr>
        <p:spPr>
          <a:xfrm rot="5400000">
            <a:off x="1971672" y="2375405"/>
            <a:ext cx="5261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TF1BM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E0B796-E60E-42EC-8C7E-23CD40C05375}"/>
              </a:ext>
            </a:extLst>
          </p:cNvPr>
          <p:cNvSpPr txBox="1"/>
          <p:nvPr/>
        </p:nvSpPr>
        <p:spPr>
          <a:xfrm rot="5400000">
            <a:off x="2203570" y="2375405"/>
            <a:ext cx="5261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TF2BM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3F9063-87A2-41F5-B7BA-28D87FC9FCC0}"/>
              </a:ext>
            </a:extLst>
          </p:cNvPr>
          <p:cNvSpPr txBox="1"/>
          <p:nvPr/>
        </p:nvSpPr>
        <p:spPr>
          <a:xfrm>
            <a:off x="549915" y="166574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MSC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9AEBAC-A75F-420F-BA6D-D5039A4A2A81}"/>
              </a:ext>
            </a:extLst>
          </p:cNvPr>
          <p:cNvSpPr txBox="1"/>
          <p:nvPr/>
        </p:nvSpPr>
        <p:spPr>
          <a:xfrm>
            <a:off x="217594" y="1988354"/>
            <a:ext cx="8023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latin typeface="Arial" panose="020B0604020202020204" pitchFamily="34" charset="0"/>
                <a:cs typeface="Arial" panose="020B0604020202020204" pitchFamily="34" charset="0"/>
              </a:rPr>
              <a:t>MSC+M#1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B19891-FE81-4AE9-95C2-9988D30705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95" b="7299"/>
          <a:stretch/>
        </p:blipFill>
        <p:spPr>
          <a:xfrm>
            <a:off x="3128552" y="817279"/>
            <a:ext cx="904670" cy="74536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A9831D2-83D1-458C-ADF9-DA5E78DE2BC2}"/>
              </a:ext>
            </a:extLst>
          </p:cNvPr>
          <p:cNvSpPr txBox="1"/>
          <p:nvPr/>
        </p:nvSpPr>
        <p:spPr>
          <a:xfrm rot="5400000">
            <a:off x="3016023" y="2366060"/>
            <a:ext cx="4635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MFN1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25D46B-329F-454D-ADF6-00981E28E33E}"/>
              </a:ext>
            </a:extLst>
          </p:cNvPr>
          <p:cNvSpPr txBox="1"/>
          <p:nvPr/>
        </p:nvSpPr>
        <p:spPr>
          <a:xfrm rot="5400000">
            <a:off x="3270781" y="2366060"/>
            <a:ext cx="4635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MFN2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B650AB9-00D6-426B-B8BE-5D97531D1F00}"/>
              </a:ext>
            </a:extLst>
          </p:cNvPr>
          <p:cNvSpPr txBox="1"/>
          <p:nvPr/>
        </p:nvSpPr>
        <p:spPr>
          <a:xfrm rot="5400000">
            <a:off x="3518615" y="2362581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OPA1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B55D29D-3C7C-40B8-99C4-E0014EFE06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19" b="6659"/>
          <a:stretch/>
        </p:blipFill>
        <p:spPr>
          <a:xfrm>
            <a:off x="3120373" y="1571723"/>
            <a:ext cx="904671" cy="74970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5F72329-0BFB-433C-9488-F70B3DB312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506" b="8452"/>
          <a:stretch/>
        </p:blipFill>
        <p:spPr>
          <a:xfrm>
            <a:off x="945791" y="790024"/>
            <a:ext cx="1900697" cy="77621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A4CED6D-84DC-4B0E-A798-16D9FB6B34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1473" t="4831" r="3906" b="9756"/>
          <a:stretch/>
        </p:blipFill>
        <p:spPr>
          <a:xfrm>
            <a:off x="4299663" y="822778"/>
            <a:ext cx="642903" cy="74754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3B1837E-7C6B-49D4-BB28-3E23C53D40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011" t="8131" r="2002" b="10574"/>
          <a:stretch/>
        </p:blipFill>
        <p:spPr>
          <a:xfrm>
            <a:off x="4284926" y="1600249"/>
            <a:ext cx="670580" cy="71150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B953818-B81B-4D38-8667-D233D617BDD9}"/>
              </a:ext>
            </a:extLst>
          </p:cNvPr>
          <p:cNvSpPr txBox="1"/>
          <p:nvPr/>
        </p:nvSpPr>
        <p:spPr>
          <a:xfrm>
            <a:off x="1242881" y="546704"/>
            <a:ext cx="1397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Biogenesis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B2083EA-1F36-4998-8E5C-C1FA844AAF4A}"/>
              </a:ext>
            </a:extLst>
          </p:cNvPr>
          <p:cNvSpPr txBox="1"/>
          <p:nvPr/>
        </p:nvSpPr>
        <p:spPr>
          <a:xfrm>
            <a:off x="3157539" y="578643"/>
            <a:ext cx="1397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Fusion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8DC97B-7940-4E92-BC36-A556D04D136F}"/>
              </a:ext>
            </a:extLst>
          </p:cNvPr>
          <p:cNvSpPr txBox="1"/>
          <p:nvPr/>
        </p:nvSpPr>
        <p:spPr>
          <a:xfrm>
            <a:off x="4217142" y="593607"/>
            <a:ext cx="1397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/>
              <a:t>Fission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D9ECC62-F21F-4D1A-BA91-027552F065C8}"/>
              </a:ext>
            </a:extLst>
          </p:cNvPr>
          <p:cNvSpPr txBox="1"/>
          <p:nvPr/>
        </p:nvSpPr>
        <p:spPr>
          <a:xfrm rot="5400000">
            <a:off x="4186026" y="2393112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DNM1L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8A8B3E-6729-4475-86CB-3F25487CD86D}"/>
              </a:ext>
            </a:extLst>
          </p:cNvPr>
          <p:cNvSpPr txBox="1"/>
          <p:nvPr/>
        </p:nvSpPr>
        <p:spPr>
          <a:xfrm rot="5400000">
            <a:off x="4497179" y="2328190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Arial" panose="020B0604020202020204" pitchFamily="34" charset="0"/>
                <a:cs typeface="Arial" panose="020B0604020202020204" pitchFamily="34" charset="0"/>
              </a:rPr>
              <a:t>FIS1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8FA16B5-BAF6-4607-9259-90E3CDA77FC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243" t="6553" r="-201" b="7975"/>
          <a:stretch/>
        </p:blipFill>
        <p:spPr>
          <a:xfrm>
            <a:off x="949182" y="835653"/>
            <a:ext cx="1926293" cy="764596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5DD633C-02AB-4043-A2AC-1D6B7045B9D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113" t="4042" b="7292"/>
          <a:stretch/>
        </p:blipFill>
        <p:spPr>
          <a:xfrm>
            <a:off x="945791" y="1612012"/>
            <a:ext cx="1943956" cy="68529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D5ED87C-E834-4444-B3F0-42E626A3FB70}"/>
              </a:ext>
            </a:extLst>
          </p:cNvPr>
          <p:cNvSpPr txBox="1"/>
          <p:nvPr/>
        </p:nvSpPr>
        <p:spPr>
          <a:xfrm>
            <a:off x="4911050" y="855904"/>
            <a:ext cx="331470" cy="71814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102E6-1826-4D94-98C1-E80D8181FAC1}"/>
              </a:ext>
            </a:extLst>
          </p:cNvPr>
          <p:cNvSpPr txBox="1"/>
          <p:nvPr/>
        </p:nvSpPr>
        <p:spPr>
          <a:xfrm>
            <a:off x="4911050" y="1600204"/>
            <a:ext cx="331470" cy="71814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CBE7AC7-0812-46CB-9567-958F41B99188}"/>
              </a:ext>
            </a:extLst>
          </p:cNvPr>
          <p:cNvSpPr txBox="1"/>
          <p:nvPr/>
        </p:nvSpPr>
        <p:spPr>
          <a:xfrm>
            <a:off x="3982120" y="1599822"/>
            <a:ext cx="175420" cy="71814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6251ACA-4F18-4527-9B57-57B975135F67}"/>
              </a:ext>
            </a:extLst>
          </p:cNvPr>
          <p:cNvSpPr txBox="1"/>
          <p:nvPr/>
        </p:nvSpPr>
        <p:spPr>
          <a:xfrm>
            <a:off x="3991022" y="850847"/>
            <a:ext cx="175420" cy="71814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bIns="0" rtlCol="0">
            <a:spAutoFit/>
          </a:bodyPr>
          <a:lstStyle/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>
              <a:spcBef>
                <a:spcPts val="400"/>
              </a:spcBef>
            </a:pPr>
            <a:r>
              <a:rPr lang="en-US" sz="50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E53AECD-3630-40F8-9953-E5379FFF4DC3}"/>
              </a:ext>
            </a:extLst>
          </p:cNvPr>
          <p:cNvSpPr/>
          <p:nvPr/>
        </p:nvSpPr>
        <p:spPr>
          <a:xfrm>
            <a:off x="197253" y="2883894"/>
            <a:ext cx="65487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3. Primary melanoma cells and cell lines induce mitochondrial biogenesis in MSCs. MSCs were co-cultured with primary melanoma cells or the cell line SKMEL28 in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transwells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 24 hours. RNA from MSCs was isolated and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analysed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by qPCR and results are expressed as a heatmap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64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AE83F6EBA8BD47AFA93FB8E7F85D14" ma:contentTypeVersion="15" ma:contentTypeDescription="Create a new document." ma:contentTypeScope="" ma:versionID="12ce22c42a3677d4b139728a35317169">
  <xsd:schema xmlns:xsd="http://www.w3.org/2001/XMLSchema" xmlns:xs="http://www.w3.org/2001/XMLSchema" xmlns:p="http://schemas.microsoft.com/office/2006/metadata/properties" xmlns:ns1="http://schemas.microsoft.com/sharepoint/v3" xmlns:ns3="7fb38363-17ae-47ed-9282-1f175d7dd596" xmlns:ns4="37e2ea6a-fd88-4508-ab30-9a48b4fb26a7" targetNamespace="http://schemas.microsoft.com/office/2006/metadata/properties" ma:root="true" ma:fieldsID="b4dd7bec63d9ef56d2bb8424729ba4b1" ns1:_="" ns3:_="" ns4:_="">
    <xsd:import namespace="http://schemas.microsoft.com/sharepoint/v3"/>
    <xsd:import namespace="7fb38363-17ae-47ed-9282-1f175d7dd596"/>
    <xsd:import namespace="37e2ea6a-fd88-4508-ab30-9a48b4fb26a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1:_ip_UnifiedCompliancePolicyProperties" minOccurs="0"/>
                <xsd:element ref="ns1:_ip_UnifiedCompliancePolicyUIAction" minOccurs="0"/>
                <xsd:element ref="ns4:MediaServiceMetadata" minOccurs="0"/>
                <xsd:element ref="ns4:MediaServiceFastMetadata" minOccurs="0"/>
                <xsd:element ref="ns4:MediaServiceEventHashCode" minOccurs="0"/>
                <xsd:element ref="ns4:MediaServiceGenerationTime" minOccurs="0"/>
                <xsd:element ref="ns4:MediaServiceAutoTags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description="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description="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b38363-17ae-47ed-9282-1f175d7dd59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e2ea6a-fd88-4508-ab30-9a48b4fb26a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6E65AB4-80AB-4FAE-BC9E-4A1788380B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6398BB-6812-4AB0-A0D6-DB22B3DAC99E}">
  <ds:schemaRefs>
    <ds:schemaRef ds:uri="37e2ea6a-fd88-4508-ab30-9a48b4fb26a7"/>
    <ds:schemaRef ds:uri="7fb38363-17ae-47ed-9282-1f175d7dd59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F10C116-E3F8-41EE-B8BD-E49B9B54AD9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230</Words>
  <Application>Microsoft Office PowerPoint</Application>
  <PresentationFormat>A4 Paper (210x297 mm)</PresentationFormat>
  <Paragraphs>65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Primary Cell Characterization</dc:title>
  <dc:creator>Prakrit Kumar</dc:creator>
  <cp:lastModifiedBy>Stuart Rushworth (MED - Staff)</cp:lastModifiedBy>
  <cp:revision>2</cp:revision>
  <cp:lastPrinted>2020-03-02T14:05:37Z</cp:lastPrinted>
  <dcterms:created xsi:type="dcterms:W3CDTF">2020-03-02T12:30:02Z</dcterms:created>
  <dcterms:modified xsi:type="dcterms:W3CDTF">2022-02-25T13:46:23Z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0x01010078AE83F6EBA8BD47AFA93FB8E7F85D14</vt:lpwstr>
  </property>
</Properties>
</file>