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emf" ContentType="image/x-emf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90" r:id="rId3"/>
    <p:sldId id="291" r:id="rId4"/>
    <p:sldId id="292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5" d="100"/>
          <a:sy n="55" d="100"/>
        </p:scale>
        <p:origin x="1908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D8C91-576E-443F-8094-B80F54BB7A3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683D-C086-4EDA-8BF8-BEB712A4E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D8C91-576E-443F-8094-B80F54BB7A3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683D-C086-4EDA-8BF8-BEB712A4E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D8C91-576E-443F-8094-B80F54BB7A3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683D-C086-4EDA-8BF8-BEB712A4E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D8C91-576E-443F-8094-B80F54BB7A3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683D-C086-4EDA-8BF8-BEB712A4E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D8C91-576E-443F-8094-B80F54BB7A3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683D-C086-4EDA-8BF8-BEB712A4E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D8C91-576E-443F-8094-B80F54BB7A3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683D-C086-4EDA-8BF8-BEB712A4E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D8C91-576E-443F-8094-B80F54BB7A3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683D-C086-4EDA-8BF8-BEB712A4E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D8C91-576E-443F-8094-B80F54BB7A3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683D-C086-4EDA-8BF8-BEB712A4E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D8C91-576E-443F-8094-B80F54BB7A3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683D-C086-4EDA-8BF8-BEB712A4E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D8C91-576E-443F-8094-B80F54BB7A3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683D-C086-4EDA-8BF8-BEB712A4E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D8C91-576E-443F-8094-B80F54BB7A3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683D-C086-4EDA-8BF8-BEB712A4E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D8C91-576E-443F-8094-B80F54BB7A3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4683D-C086-4EDA-8BF8-BEB712A4E3D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image" Target="../media/image4.tiff"/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tiff"/><Relationship Id="rId3" Type="http://schemas.openxmlformats.org/officeDocument/2006/relationships/tags" Target="../tags/tag2.xml"/><Relationship Id="rId2" Type="http://schemas.openxmlformats.org/officeDocument/2006/relationships/image" Target="../media/image5.tiff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image" Target="../media/image4.emf"/><Relationship Id="rId7" Type="http://schemas.openxmlformats.org/officeDocument/2006/relationships/oleObject" Target="../embeddings/oleObject2.bin"/><Relationship Id="rId6" Type="http://schemas.openxmlformats.org/officeDocument/2006/relationships/image" Target="../media/image12.tiff"/><Relationship Id="rId5" Type="http://schemas.openxmlformats.org/officeDocument/2006/relationships/image" Target="../media/image11.tiff"/><Relationship Id="rId4" Type="http://schemas.openxmlformats.org/officeDocument/2006/relationships/image" Target="../media/image10.tiff"/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0" Type="http://schemas.openxmlformats.org/officeDocument/2006/relationships/vmlDrawing" Target="../drawings/vmlDrawing2.vml"/><Relationship Id="rId1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aged 姜娜修回用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2990" y="1161415"/>
            <a:ext cx="3333750" cy="2067560"/>
          </a:xfrm>
          <a:prstGeom prst="rect">
            <a:avLst/>
          </a:prstGeom>
        </p:spPr>
      </p:pic>
      <p:pic>
        <p:nvPicPr>
          <p:cNvPr id="6" name="图片 5" descr="young 姜娜的论文"/>
          <p:cNvPicPr/>
          <p:nvPr/>
        </p:nvPicPr>
        <p:blipFill>
          <a:blip r:embed="rId2"/>
          <a:stretch>
            <a:fillRect/>
          </a:stretch>
        </p:blipFill>
        <p:spPr>
          <a:xfrm>
            <a:off x="4519930" y="1161415"/>
            <a:ext cx="3335020" cy="2065655"/>
          </a:xfrm>
          <a:prstGeom prst="rect">
            <a:avLst/>
          </a:prstGeom>
        </p:spPr>
      </p:pic>
      <p:pic>
        <p:nvPicPr>
          <p:cNvPr id="7" name="图片 6" descr="old-p21姜娜修回用过了"/>
          <p:cNvPicPr/>
          <p:nvPr/>
        </p:nvPicPr>
        <p:blipFill>
          <a:blip r:embed="rId3"/>
          <a:stretch>
            <a:fillRect/>
          </a:stretch>
        </p:blipFill>
        <p:spPr>
          <a:xfrm>
            <a:off x="1062990" y="3684270"/>
            <a:ext cx="3335020" cy="2065655"/>
          </a:xfrm>
          <a:prstGeom prst="rect">
            <a:avLst/>
          </a:prstGeom>
        </p:spPr>
      </p:pic>
      <p:pic>
        <p:nvPicPr>
          <p:cNvPr id="8" name="图片 7" descr="young-p21  姜娜修回用过"/>
          <p:cNvPicPr/>
          <p:nvPr/>
        </p:nvPicPr>
        <p:blipFill>
          <a:blip r:embed="rId4"/>
          <a:stretch>
            <a:fillRect/>
          </a:stretch>
        </p:blipFill>
        <p:spPr>
          <a:xfrm>
            <a:off x="4519930" y="3684270"/>
            <a:ext cx="3335020" cy="206565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416810" y="793115"/>
            <a:ext cx="8832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Aged 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82310" y="793115"/>
            <a:ext cx="8832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Uridine 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416810" y="3307715"/>
            <a:ext cx="8832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Aged 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82310" y="3307715"/>
            <a:ext cx="8832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Uridine 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/>
          <p:nvPr/>
        </p:nvPicPr>
        <p:blipFill>
          <a:blip r:embed="rId5"/>
          <a:stretch>
            <a:fillRect/>
          </a:stretch>
        </p:blipFill>
        <p:spPr>
          <a:xfrm>
            <a:off x="8038465" y="1161415"/>
            <a:ext cx="3089910" cy="2626360"/>
          </a:xfrm>
          <a:prstGeom prst="rect">
            <a:avLst/>
          </a:prstGeom>
        </p:spPr>
      </p:pic>
      <p:pic>
        <p:nvPicPr>
          <p:cNvPr id="13" name="图片 12"/>
          <p:cNvPicPr/>
          <p:nvPr/>
        </p:nvPicPr>
        <p:blipFill>
          <a:blip r:embed="rId6"/>
          <a:stretch>
            <a:fillRect/>
          </a:stretch>
        </p:blipFill>
        <p:spPr>
          <a:xfrm>
            <a:off x="8077766" y="3726714"/>
            <a:ext cx="3088800" cy="26280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544195" y="1946910"/>
            <a:ext cx="7429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P16</a:t>
            </a:r>
            <a:endParaRPr lang="en-US"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44195" y="4563110"/>
            <a:ext cx="7429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P21</a:t>
            </a:r>
            <a:endParaRPr lang="en-US"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0" y="0"/>
            <a:ext cx="28403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</a:t>
            </a:r>
            <a:endParaRPr lang="en-US" altLang="zh-CN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old-masson-1 姜娜修回用过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85470" y="1973580"/>
            <a:ext cx="3973830" cy="2567305"/>
          </a:xfrm>
          <a:prstGeom prst="rect">
            <a:avLst/>
          </a:prstGeom>
        </p:spPr>
      </p:pic>
      <p:pic>
        <p:nvPicPr>
          <p:cNvPr id="5" name="图片 4" descr="young-masson 姜娜修回用过了"/>
          <p:cNvPicPr/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612005" y="1973580"/>
            <a:ext cx="3974400" cy="25668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381250" y="1617980"/>
            <a:ext cx="8832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Aged 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46775" y="1631950"/>
            <a:ext cx="8832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Uridine 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/>
          <p:cNvGraphicFramePr/>
          <p:nvPr/>
        </p:nvGraphicFramePr>
        <p:xfrm>
          <a:off x="8679180" y="1768475"/>
          <a:ext cx="3399155" cy="3604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" r:id="rId5" imgW="2266950" imgH="2828925" progId="Prism8.Document">
                  <p:embed/>
                </p:oleObj>
              </mc:Choice>
              <mc:Fallback>
                <p:oleObj name="" r:id="rId5" imgW="2266950" imgH="2828925" progId="Prism8.Document">
                  <p:embed/>
                  <p:pic>
                    <p:nvPicPr>
                      <p:cNvPr id="0" name="图片 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679180" y="1768475"/>
                        <a:ext cx="3399155" cy="36048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文本框 7"/>
          <p:cNvSpPr txBox="1"/>
          <p:nvPr/>
        </p:nvSpPr>
        <p:spPr>
          <a:xfrm rot="16200000">
            <a:off x="-697230" y="2963545"/>
            <a:ext cx="21177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Masson Staining</a:t>
            </a:r>
            <a:endParaRPr lang="en-US"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8209280" y="4460240"/>
            <a:ext cx="28800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4188460" y="4469765"/>
            <a:ext cx="28800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44950" y="4229100"/>
            <a:ext cx="576000" cy="2520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50μM</a:t>
            </a:r>
            <a:endParaRPr lang="en-US" altLang="zh-CN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44815" y="4229735"/>
            <a:ext cx="576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50μM</a:t>
            </a:r>
            <a:endParaRPr lang="en-US" altLang="zh-CN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0" y="0"/>
            <a:ext cx="28403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</a:t>
            </a:r>
            <a:endParaRPr lang="en-US" altLang="zh-CN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old Snap-16567-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64230" y="1598295"/>
            <a:ext cx="2268220" cy="1675765"/>
          </a:xfrm>
          <a:prstGeom prst="rect">
            <a:avLst/>
          </a:prstGeom>
        </p:spPr>
      </p:pic>
      <p:pic>
        <p:nvPicPr>
          <p:cNvPr id="5" name="图片 4" descr="old Snap-16567- (2)"/>
          <p:cNvPicPr/>
          <p:nvPr/>
        </p:nvPicPr>
        <p:blipFill>
          <a:blip r:embed="rId2"/>
          <a:stretch>
            <a:fillRect/>
          </a:stretch>
        </p:blipFill>
        <p:spPr>
          <a:xfrm>
            <a:off x="5777230" y="1600200"/>
            <a:ext cx="2268000" cy="1674000"/>
          </a:xfrm>
          <a:prstGeom prst="rect">
            <a:avLst/>
          </a:prstGeom>
        </p:spPr>
      </p:pic>
      <p:pic>
        <p:nvPicPr>
          <p:cNvPr id="6" name="图片 5" descr="old Snap-16567- (3)"/>
          <p:cNvPicPr/>
          <p:nvPr/>
        </p:nvPicPr>
        <p:blipFill>
          <a:blip r:embed="rId3"/>
          <a:stretch>
            <a:fillRect/>
          </a:stretch>
        </p:blipFill>
        <p:spPr>
          <a:xfrm>
            <a:off x="949325" y="1600200"/>
            <a:ext cx="2268000" cy="1674000"/>
          </a:xfrm>
          <a:prstGeom prst="rect">
            <a:avLst/>
          </a:prstGeom>
        </p:spPr>
      </p:pic>
      <p:pic>
        <p:nvPicPr>
          <p:cNvPr id="7" name="图片 6" descr="young Snap-16358- (1)"/>
          <p:cNvPicPr/>
          <p:nvPr/>
        </p:nvPicPr>
        <p:blipFill>
          <a:blip r:embed="rId4"/>
          <a:stretch>
            <a:fillRect/>
          </a:stretch>
        </p:blipFill>
        <p:spPr>
          <a:xfrm>
            <a:off x="3364230" y="3362325"/>
            <a:ext cx="2268000" cy="1674000"/>
          </a:xfrm>
          <a:prstGeom prst="rect">
            <a:avLst/>
          </a:prstGeom>
        </p:spPr>
      </p:pic>
      <p:pic>
        <p:nvPicPr>
          <p:cNvPr id="8" name="图片 7" descr="young Snap-16358- (2)"/>
          <p:cNvPicPr/>
          <p:nvPr/>
        </p:nvPicPr>
        <p:blipFill>
          <a:blip r:embed="rId5"/>
          <a:stretch>
            <a:fillRect/>
          </a:stretch>
        </p:blipFill>
        <p:spPr>
          <a:xfrm>
            <a:off x="5777230" y="3362325"/>
            <a:ext cx="2268000" cy="1674000"/>
          </a:xfrm>
          <a:prstGeom prst="rect">
            <a:avLst/>
          </a:prstGeom>
        </p:spPr>
      </p:pic>
      <p:pic>
        <p:nvPicPr>
          <p:cNvPr id="9" name="图片 8" descr="young Snap-16358- (3)"/>
          <p:cNvPicPr/>
          <p:nvPr/>
        </p:nvPicPr>
        <p:blipFill>
          <a:blip r:embed="rId6"/>
          <a:stretch>
            <a:fillRect/>
          </a:stretch>
        </p:blipFill>
        <p:spPr>
          <a:xfrm>
            <a:off x="960120" y="3362325"/>
            <a:ext cx="2268000" cy="1674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07340" y="2165350"/>
            <a:ext cx="8832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Aged 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4620" y="4015105"/>
            <a:ext cx="8832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Uridine 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771650" y="1307465"/>
            <a:ext cx="11144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DAPI</a:t>
            </a:r>
            <a:endParaRPr lang="en-US"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40200" y="1307465"/>
            <a:ext cx="11620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CD68</a:t>
            </a:r>
            <a:endParaRPr lang="en-US"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540500" y="1269365"/>
            <a:ext cx="10191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Merge</a:t>
            </a:r>
            <a:endParaRPr lang="en-US"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对象 15"/>
          <p:cNvGraphicFramePr/>
          <p:nvPr/>
        </p:nvGraphicFramePr>
        <p:xfrm>
          <a:off x="8190230" y="1473835"/>
          <a:ext cx="3879850" cy="3910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7" imgW="2505075" imgH="3181350" progId="Prism8.Document">
                  <p:embed/>
                </p:oleObj>
              </mc:Choice>
              <mc:Fallback>
                <p:oleObj name="" r:id="rId7" imgW="2505075" imgH="3181350" progId="Prism8.Document">
                  <p:embed/>
                  <p:pic>
                    <p:nvPicPr>
                      <p:cNvPr id="0" name="图片 1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190230" y="1473835"/>
                        <a:ext cx="3879850" cy="39103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文本框 18"/>
          <p:cNvSpPr txBox="1"/>
          <p:nvPr/>
        </p:nvSpPr>
        <p:spPr>
          <a:xfrm>
            <a:off x="0" y="0"/>
            <a:ext cx="28403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</a:t>
            </a:r>
            <a:endParaRPr lang="en-US" altLang="zh-CN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4300,&quot;width&quot;:6837}"/>
</p:tagLst>
</file>

<file path=ppt/tags/tag2.xml><?xml version="1.0" encoding="utf-8"?>
<p:tagLst xmlns:p="http://schemas.openxmlformats.org/presentationml/2006/main">
  <p:tag name="KSO_WM_UNIT_PLACING_PICTURE_USER_VIEWPORT" val="{&quot;height&quot;:4297.322692871094,&quot;width&quot;:6837.16552734375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</Words>
  <Application>WPS 演示</Application>
  <PresentationFormat>宽屏</PresentationFormat>
  <Paragraphs>38</Paragraphs>
  <Slides>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5" baseType="lpstr">
      <vt:lpstr>Arial</vt:lpstr>
      <vt:lpstr>宋体</vt:lpstr>
      <vt:lpstr>Wingdings</vt:lpstr>
      <vt:lpstr>Calibri</vt:lpstr>
      <vt:lpstr>Times New Roman</vt:lpstr>
      <vt:lpstr>等线</vt:lpstr>
      <vt:lpstr>微软雅黑</vt:lpstr>
      <vt:lpstr>等线 Light</vt:lpstr>
      <vt:lpstr>Arial Unicode MS</vt:lpstr>
      <vt:lpstr>Office 主题​​</vt:lpstr>
      <vt:lpstr>Prism8.Document</vt:lpstr>
      <vt:lpstr>Prism8.Document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楠木</cp:lastModifiedBy>
  <cp:revision>152</cp:revision>
  <dcterms:created xsi:type="dcterms:W3CDTF">2021-01-21T00:05:00Z</dcterms:created>
  <dcterms:modified xsi:type="dcterms:W3CDTF">2022-02-14T02:27:41Z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2052-11.1.0.11294</vt:lpwstr>
  </property>
  <property fmtid="{D5CDD505-2E9C-101B-9397-08002B2CF9AE}" pid="3" name="ICV">
    <vt:lpwstr>7709AEA4F3E643ABB0F5990E5FB41CF2</vt:lpwstr>
  </property>
</Properties>
</file>