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8C9DA-3684-4839-BE7E-D55499708F9A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26141-D1EF-4B8F-A95F-6007796B0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28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02271A-7CE8-49C9-A7A1-89D035CB62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247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7454A7-297A-42E6-9D98-16C98ED36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EA22E9-9702-4963-BE39-29968CC434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499F1-8FCC-4E69-9660-0E59F2442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F990D5-3135-4B4D-9D7A-519B85B2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2BFD65-0E75-4F83-A252-9DB9EC5F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1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8D71F2-FBD2-4B2E-9166-F137FAF9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DF2039-0DA1-4ED8-8375-349D30FD8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B8B02-CED3-4A24-BDC8-50FFB6D7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CE48BC-F014-4941-BBC6-6226D75A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643C19-278B-489E-8141-9C371D13E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58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1D138B-A036-4B29-94E7-D71E7673F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A1F862-15A5-49A9-B824-322F49A5B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F248D-6C2A-453C-9442-70FC0503A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5FE61-EA72-4CF0-B49F-26E5D3E5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9A9858-2C74-4494-AD89-7CF7B0D6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0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CDB0C3-1076-44B9-82F2-770CF205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B9BD-6935-4592-A7DE-BA7553870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C4FEF3-61D6-443B-B812-D0268A9F8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BDB48B-0CB2-49BC-ABDD-173E96CE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3B07FF-8CEC-4532-95F8-E84307F7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37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DB3EC6-56B2-4AC6-AAEB-43E453024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83698-509F-418E-AD56-30BD94D09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37860A-E596-4CD8-A621-B272F7F9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01A4B1-3933-494F-A463-37EE4A5D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231684-3925-46EA-B476-06437E65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4CB3E-CA70-41C2-923D-0F227BD28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77CE57-D7A6-4346-8C94-F41D255D8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D5A63B-5E47-4C3E-B761-97B184977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E3D145-13F1-4E20-8548-94A5F213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8930A6-12E5-4A79-9B9A-BF3D3D75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F11F27-933E-410F-BBB8-1074BC76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3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A90D68-FDCE-41B0-A361-B8DA03F19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FAEB1E-E80D-41B0-BE6D-6A299DE6B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BD1431-CB57-4508-BDDF-8AA226255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31C375-52F6-4D4A-ABF4-9875CE106A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268E4CE-9EF0-472A-90B0-A6D0403B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69B7209-57EB-4FFC-8941-79927574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B98BE00-78CE-4149-818B-C1D96112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C391E1A-DFB1-4FB5-BA95-C933AD35B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40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C1694-330A-40DE-AB95-4985B0FD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E9F874-B318-43B1-B54A-577E3AD5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B2E918-8F75-465D-82B5-8F50D21A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EB4EB7-9581-4B61-9D8B-3A5B3EAA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5D79C3-FEA6-4CCF-9551-D2FF631A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8AAC7E-BBD0-4520-A415-D85DFA4B8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82738E-4750-4E84-815E-E8C110687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21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F4CA5-2C07-460E-810B-09864044A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53E52A-3AC1-4DF1-9EFD-045F376FF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D9AB72-32EB-4FD9-BF79-93E58E20E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5F36B4-EA52-45FF-A2A9-18F2964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90A4B6-8A2A-4757-B644-70820108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633A82-7EBC-41C2-A9B3-E9A50C76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64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1964-9BBD-4DCE-8E90-A772F867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3406D1E-3A32-4115-88B2-675C1B7D5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C1736B-F327-4BB7-9C50-CF629C156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0C9AC3-5682-4DCF-9371-CA2493D7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AAB526-504E-427E-825B-6CEA36D9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D1A13-AD29-4238-A350-F44437D3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5271AE7-C3C8-48A5-AFCE-6B600DD4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A31BBC-3439-4DE8-8F66-4EE531957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976F0C-8A2E-4195-B9FA-5EB882B97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FE699F-2A1E-4DEE-8A2E-488BFB3B9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7942-A0D8-4C8D-99E1-015669947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2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0999022-8EBE-4D33-B049-3E259B437FDF}"/>
              </a:ext>
            </a:extLst>
          </p:cNvPr>
          <p:cNvSpPr txBox="1"/>
          <p:nvPr/>
        </p:nvSpPr>
        <p:spPr>
          <a:xfrm>
            <a:off x="4615984" y="1040744"/>
            <a:ext cx="2463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	effective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23A3201-0EBD-49E4-9A66-F14C3DDE51F9}"/>
              </a:ext>
            </a:extLst>
          </p:cNvPr>
          <p:cNvSpPr txBox="1"/>
          <p:nvPr/>
        </p:nvSpPr>
        <p:spPr>
          <a:xfrm>
            <a:off x="8405359" y="1005042"/>
            <a:ext cx="2479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	IBS-</a:t>
            </a:r>
            <a:r>
              <a:rPr lang="en-US" altLang="ja-JP" dirty="0"/>
              <a:t>Type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9A4E44-2C0A-47DC-A308-7A9F9D1BABEF}"/>
              </a:ext>
            </a:extLst>
          </p:cNvPr>
          <p:cNvSpPr txBox="1"/>
          <p:nvPr/>
        </p:nvSpPr>
        <p:spPr>
          <a:xfrm>
            <a:off x="457252" y="1001095"/>
            <a:ext cx="245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	</a:t>
            </a:r>
            <a:r>
              <a:rPr lang="en-US" altLang="ja-JP" dirty="0"/>
              <a:t>Timing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DEE234-7113-4580-87D4-D57CC40339BB}"/>
              </a:ext>
            </a:extLst>
          </p:cNvPr>
          <p:cNvSpPr txBox="1"/>
          <p:nvPr/>
        </p:nvSpPr>
        <p:spPr>
          <a:xfrm>
            <a:off x="252735" y="167832"/>
            <a:ext cx="4073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cs typeface="Segoe UI" panose="020B0502040204020203" pitchFamily="34" charset="0"/>
              </a:rPr>
              <a:t>Supplementary</a:t>
            </a:r>
          </a:p>
          <a:p>
            <a:r>
              <a:rPr lang="en-US" altLang="ja-JP" sz="1600" b="1" dirty="0">
                <a:cs typeface="Segoe UI" panose="020B0502040204020203" pitchFamily="34" charset="0"/>
              </a:rPr>
              <a:t>Figure 4</a:t>
            </a:r>
            <a:endParaRPr lang="ja-JP" altLang="en-US" sz="1600" b="1" dirty="0">
              <a:cs typeface="Segoe UI" panose="020B0502040204020203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72CC664-906B-451C-8D46-CC8D39D87108}"/>
              </a:ext>
            </a:extLst>
          </p:cNvPr>
          <p:cNvSpPr txBox="1"/>
          <p:nvPr/>
        </p:nvSpPr>
        <p:spPr>
          <a:xfrm>
            <a:off x="9504215" y="290943"/>
            <a:ext cx="24429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	</a:t>
            </a:r>
            <a:r>
              <a:rPr kumimoji="1" lang="en-US" altLang="ja-JP" sz="1600" dirty="0"/>
              <a:t>Genus</a:t>
            </a:r>
            <a:r>
              <a:rPr lang="ja-JP" altLang="en-US" sz="1600" dirty="0"/>
              <a:t> </a:t>
            </a:r>
            <a:r>
              <a:rPr lang="en-US" altLang="ja-JP" sz="1600" dirty="0"/>
              <a:t>level</a:t>
            </a:r>
            <a:endParaRPr kumimoji="1" lang="ja-JP" altLang="en-US" sz="1600" dirty="0"/>
          </a:p>
        </p:txBody>
      </p:sp>
      <p:pic>
        <p:nvPicPr>
          <p:cNvPr id="16" name="グラフィックス 15">
            <a:extLst>
              <a:ext uri="{FF2B5EF4-FFF2-40B4-BE49-F238E27FC236}">
                <a16:creationId xmlns:a16="http://schemas.microsoft.com/office/drawing/2014/main" id="{DA2B7B29-C6D1-469A-AA53-1FBB05ABBA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2735" y="1548133"/>
            <a:ext cx="3896706" cy="3896706"/>
          </a:xfrm>
          <a:prstGeom prst="rect">
            <a:avLst/>
          </a:prstGeom>
        </p:spPr>
      </p:pic>
      <p:pic>
        <p:nvPicPr>
          <p:cNvPr id="17" name="グラフィックス 16">
            <a:extLst>
              <a:ext uri="{FF2B5EF4-FFF2-40B4-BE49-F238E27FC236}">
                <a16:creationId xmlns:a16="http://schemas.microsoft.com/office/drawing/2014/main" id="{E8B86DBA-ED37-4E42-AC3C-37EA4CF85A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26235" y="1548133"/>
            <a:ext cx="3896435" cy="3910561"/>
          </a:xfrm>
          <a:prstGeom prst="rect">
            <a:avLst/>
          </a:prstGeom>
        </p:spPr>
      </p:pic>
      <p:pic>
        <p:nvPicPr>
          <p:cNvPr id="18" name="グラフィックス 17">
            <a:extLst>
              <a:ext uri="{FF2B5EF4-FFF2-40B4-BE49-F238E27FC236}">
                <a16:creationId xmlns:a16="http://schemas.microsoft.com/office/drawing/2014/main" id="{727259A1-5D6A-4E22-AF02-85D46CAB4C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78087" y="1548133"/>
            <a:ext cx="3823853" cy="393469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A01F4A-E9AB-4BCE-92EA-DF3452AD5508}"/>
              </a:ext>
            </a:extLst>
          </p:cNvPr>
          <p:cNvSpPr txBox="1"/>
          <p:nvPr/>
        </p:nvSpPr>
        <p:spPr>
          <a:xfrm>
            <a:off x="455363" y="96066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DAB5628-89AE-422C-B4A4-9F7F13DB9AF8}"/>
              </a:ext>
            </a:extLst>
          </p:cNvPr>
          <p:cNvSpPr txBox="1"/>
          <p:nvPr/>
        </p:nvSpPr>
        <p:spPr>
          <a:xfrm>
            <a:off x="4612943" y="1037230"/>
            <a:ext cx="31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b</a:t>
            </a:r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45254F2-537E-4231-83CF-74AAA3A9CF4D}"/>
              </a:ext>
            </a:extLst>
          </p:cNvPr>
          <p:cNvSpPr txBox="1"/>
          <p:nvPr/>
        </p:nvSpPr>
        <p:spPr>
          <a:xfrm>
            <a:off x="8504837" y="1025857"/>
            <a:ext cx="312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667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858</TotalTime>
  <Words>16</Words>
  <Application>Microsoft Office PowerPoint</Application>
  <PresentationFormat>ワイド画面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濵﨑元伸</dc:creator>
  <cp:lastModifiedBy> </cp:lastModifiedBy>
  <cp:revision>5</cp:revision>
  <dcterms:created xsi:type="dcterms:W3CDTF">2021-03-19T14:29:56Z</dcterms:created>
  <dcterms:modified xsi:type="dcterms:W3CDTF">2022-03-31T14:21:11Z</dcterms:modified>
</cp:coreProperties>
</file>