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712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558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79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0776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718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625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7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55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21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74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4979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17035-C580-48C6-9B3C-C5D591CD59B9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F0284-CD6F-42A1-95EB-DC64D46DD9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215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vie S1 (13s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9678" y="66996"/>
            <a:ext cx="8097892" cy="54000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83204" y="5466996"/>
            <a:ext cx="881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lnSpc>
                <a:spcPct val="150000"/>
              </a:lnSpc>
              <a:spcAft>
                <a:spcPts val="800"/>
              </a:spcAft>
            </a:pPr>
            <a:r>
              <a:rPr lang="en-US" altLang="ko-KR" sz="1200" b="1" kern="100" dirty="0" smtClean="0">
                <a:latin typeface="Arial" panose="020B0604020202020204" pitchFamily="34" charset="0"/>
              </a:rPr>
              <a:t>Movie </a:t>
            </a:r>
            <a:r>
              <a:rPr lang="en-US" altLang="ko-KR" sz="1200" b="1" kern="100" dirty="0">
                <a:latin typeface="Arial" panose="020B0604020202020204" pitchFamily="34" charset="0"/>
              </a:rPr>
              <a:t>S1</a:t>
            </a:r>
            <a:r>
              <a:rPr lang="en-US" altLang="ko-KR" sz="1200" kern="100" dirty="0">
                <a:latin typeface="Arial" panose="020B0604020202020204" pitchFamily="34" charset="0"/>
              </a:rPr>
              <a:t>. </a:t>
            </a:r>
            <a:r>
              <a:rPr lang="en-US" altLang="ko-KR" sz="1200" b="1" kern="100" dirty="0">
                <a:latin typeface="Arial" panose="020B0604020202020204" pitchFamily="34" charset="0"/>
              </a:rPr>
              <a:t>Representative video of externalized PI(3,4)P</a:t>
            </a:r>
            <a:r>
              <a:rPr lang="en-US" altLang="ko-KR" sz="1200" b="1" kern="100" baseline="-25000" dirty="0">
                <a:latin typeface="Arial" panose="020B0604020202020204" pitchFamily="34" charset="0"/>
              </a:rPr>
              <a:t>2</a:t>
            </a:r>
            <a:r>
              <a:rPr lang="en-US" altLang="ko-KR" sz="1200" b="1" kern="100" dirty="0">
                <a:latin typeface="Arial" panose="020B0604020202020204" pitchFamily="34" charset="0"/>
              </a:rPr>
              <a:t> and PI(3,4,5)P</a:t>
            </a:r>
            <a:r>
              <a:rPr lang="en-US" altLang="ko-KR" sz="1200" b="1" kern="100" baseline="-25000" dirty="0">
                <a:latin typeface="Arial" panose="020B0604020202020204" pitchFamily="34" charset="0"/>
              </a:rPr>
              <a:t>3</a:t>
            </a:r>
            <a:r>
              <a:rPr lang="en-US" altLang="ko-KR" sz="1200" b="1" kern="100" dirty="0">
                <a:latin typeface="Arial" panose="020B0604020202020204" pitchFamily="34" charset="0"/>
              </a:rPr>
              <a:t> detection using a recombinant </a:t>
            </a:r>
            <a:r>
              <a:rPr lang="en-US" altLang="ko-KR" sz="1200" b="1" kern="100" dirty="0" err="1">
                <a:latin typeface="Arial" panose="020B0604020202020204" pitchFamily="34" charset="0"/>
              </a:rPr>
              <a:t>eGFP</a:t>
            </a:r>
            <a:r>
              <a:rPr lang="en-US" altLang="ko-KR" sz="1200" b="1" kern="100" dirty="0">
                <a:latin typeface="Arial" panose="020B0604020202020204" pitchFamily="34" charset="0"/>
              </a:rPr>
              <a:t>/AKT PHD fusion protein on CHO cells expressing </a:t>
            </a:r>
            <a:r>
              <a:rPr lang="en-US" altLang="ko-KR" sz="1200" b="1" kern="100" dirty="0" err="1">
                <a:latin typeface="Arial" panose="020B0604020202020204" pitchFamily="34" charset="0"/>
              </a:rPr>
              <a:t>mCherry</a:t>
            </a:r>
            <a:r>
              <a:rPr lang="en-US" altLang="ko-KR" sz="1200" b="1" kern="100" dirty="0">
                <a:latin typeface="Arial" panose="020B0604020202020204" pitchFamily="34" charset="0"/>
              </a:rPr>
              <a:t>/AKT PHD fusion </a:t>
            </a:r>
            <a:r>
              <a:rPr lang="en-US" altLang="ko-KR" sz="1200" b="1" kern="100" dirty="0" smtClean="0">
                <a:latin typeface="Arial" panose="020B0604020202020204" pitchFamily="34" charset="0"/>
              </a:rPr>
              <a:t>protein</a:t>
            </a:r>
            <a:r>
              <a:rPr lang="en-US" altLang="ko-KR" sz="1200" kern="100" dirty="0" smtClean="0">
                <a:latin typeface="Arial" panose="020B0604020202020204" pitchFamily="34" charset="0"/>
              </a:rPr>
              <a:t>. </a:t>
            </a:r>
            <a:r>
              <a:rPr lang="en-US" altLang="ko-KR" sz="1200" kern="100" dirty="0">
                <a:latin typeface="Arial" panose="020B0604020202020204" pitchFamily="34" charset="0"/>
              </a:rPr>
              <a:t>Apoptosis was induced in CHO cells that stably expressed </a:t>
            </a:r>
            <a:r>
              <a:rPr lang="en-US" altLang="ko-KR" sz="1200" kern="100" dirty="0" err="1">
                <a:latin typeface="Arial" panose="020B0604020202020204" pitchFamily="34" charset="0"/>
              </a:rPr>
              <a:t>mCherry</a:t>
            </a:r>
            <a:r>
              <a:rPr lang="en-US" altLang="ko-KR" sz="1200" kern="100" dirty="0">
                <a:latin typeface="Arial" panose="020B0604020202020204" pitchFamily="34" charset="0"/>
              </a:rPr>
              <a:t>/AKT PHD fusion protein to visualize intracellular PI(3,4)P</a:t>
            </a:r>
            <a:r>
              <a:rPr lang="en-US" altLang="ko-KR" sz="1200" kern="100" baseline="-25000" dirty="0">
                <a:latin typeface="Arial" panose="020B0604020202020204" pitchFamily="34" charset="0"/>
              </a:rPr>
              <a:t>2</a:t>
            </a:r>
            <a:r>
              <a:rPr lang="en-US" altLang="ko-KR" sz="1200" kern="100" dirty="0">
                <a:latin typeface="Arial" panose="020B0604020202020204" pitchFamily="34" charset="0"/>
              </a:rPr>
              <a:t> and PI(3,4,5)P</a:t>
            </a:r>
            <a:r>
              <a:rPr lang="en-US" altLang="ko-KR" sz="1200" kern="100" baseline="-25000" dirty="0">
                <a:latin typeface="Arial" panose="020B0604020202020204" pitchFamily="34" charset="0"/>
              </a:rPr>
              <a:t>3</a:t>
            </a:r>
            <a:r>
              <a:rPr lang="en-US" altLang="ko-KR" sz="1200" kern="100" dirty="0">
                <a:latin typeface="Arial" panose="020B0604020202020204" pitchFamily="34" charset="0"/>
              </a:rPr>
              <a:t>, while externalized PIPs were visualized using the recombinant </a:t>
            </a:r>
            <a:r>
              <a:rPr lang="en-US" altLang="ko-KR" sz="1200" kern="100" dirty="0" err="1">
                <a:latin typeface="Arial" panose="020B0604020202020204" pitchFamily="34" charset="0"/>
              </a:rPr>
              <a:t>eGFP</a:t>
            </a:r>
            <a:r>
              <a:rPr lang="en-US" altLang="ko-KR" sz="1200" kern="100" dirty="0">
                <a:latin typeface="Arial" panose="020B0604020202020204" pitchFamily="34" charset="0"/>
              </a:rPr>
              <a:t>/AKT PHD fusion </a:t>
            </a:r>
            <a:r>
              <a:rPr lang="en-US" altLang="ko-KR" sz="1200" kern="100" dirty="0" smtClean="0">
                <a:latin typeface="Arial" panose="020B0604020202020204" pitchFamily="34" charset="0"/>
              </a:rPr>
              <a:t>protein</a:t>
            </a:r>
            <a:r>
              <a:rPr lang="en-US" altLang="ko-KR" sz="1200" kern="100" dirty="0">
                <a:latin typeface="Arial" panose="020B0604020202020204" pitchFamily="34" charset="0"/>
              </a:rPr>
              <a:t>. D</a:t>
            </a:r>
            <a:r>
              <a:rPr lang="en-US" altLang="ko-KR" sz="1200" kern="100" dirty="0" smtClean="0">
                <a:latin typeface="Arial" panose="020B0604020202020204" pitchFamily="34" charset="0"/>
              </a:rPr>
              <a:t>ifferential </a:t>
            </a:r>
            <a:r>
              <a:rPr lang="en-US" altLang="ko-KR" sz="1200" kern="100" dirty="0">
                <a:latin typeface="Arial" panose="020B0604020202020204" pitchFamily="34" charset="0"/>
              </a:rPr>
              <a:t>interference </a:t>
            </a:r>
            <a:r>
              <a:rPr lang="en-US" altLang="ko-KR" sz="1200" kern="100" dirty="0" smtClean="0">
                <a:latin typeface="Arial" panose="020B0604020202020204" pitchFamily="34" charset="0"/>
              </a:rPr>
              <a:t>contrast (DIC) microscopy.</a:t>
            </a:r>
            <a:endParaRPr lang="ko-KR" altLang="ko-KR" sz="1200" kern="100" dirty="0">
              <a:latin typeface="Times New Roman" panose="02020603050405020304" pitchFamily="18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546667" y="55916"/>
            <a:ext cx="19121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ko-KR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mCherry</a:t>
            </a:r>
            <a:r>
              <a:rPr lang="en-GB" altLang="ko-K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/AKT PHD</a:t>
            </a:r>
            <a:endParaRPr lang="ko-KR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404759" y="55916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ko-KR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581619" y="25138"/>
            <a:ext cx="1616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ko-KR" dirty="0" err="1">
                <a:solidFill>
                  <a:schemeClr val="bg1"/>
                </a:solidFill>
              </a:rPr>
              <a:t>eGFP</a:t>
            </a:r>
            <a:r>
              <a:rPr lang="en-GB" altLang="ko-KR" dirty="0">
                <a:solidFill>
                  <a:schemeClr val="bg1"/>
                </a:solidFill>
              </a:rPr>
              <a:t>/AKT PHD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785807" y="2740527"/>
            <a:ext cx="1173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ko-KR" dirty="0" smtClean="0">
                <a:solidFill>
                  <a:schemeClr val="bg1"/>
                </a:solidFill>
              </a:rPr>
              <a:t>Merge DIC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481703" y="2740527"/>
            <a:ext cx="508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ko-KR" dirty="0">
                <a:solidFill>
                  <a:schemeClr val="bg1"/>
                </a:solidFill>
              </a:rPr>
              <a:t>DIC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5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76</Words>
  <Application>Microsoft Office PowerPoint</Application>
  <PresentationFormat>화면 슬라이드 쇼(4:3)</PresentationFormat>
  <Paragraphs>6</Paragraphs>
  <Slides>1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오병철</dc:creator>
  <cp:lastModifiedBy>오병철</cp:lastModifiedBy>
  <cp:revision>6</cp:revision>
  <dcterms:created xsi:type="dcterms:W3CDTF">2021-06-21T00:40:29Z</dcterms:created>
  <dcterms:modified xsi:type="dcterms:W3CDTF">2021-06-25T07:58:51Z</dcterms:modified>
</cp:coreProperties>
</file>