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052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98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3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123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28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57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866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4015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977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7183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79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78906-9AD5-4B81-A09E-F8F7D59053B7}" type="datetimeFigureOut">
              <a:rPr lang="ko-KR" altLang="en-US" smtClean="0"/>
              <a:t>2021-06-25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5FD53-8AD7-4965-BBF4-65CE087053B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39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ovie S2(8s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5636" y="163282"/>
            <a:ext cx="8097892" cy="54000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49134" y="5725487"/>
            <a:ext cx="8164394" cy="889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0">
              <a:lnSpc>
                <a:spcPct val="150000"/>
              </a:lnSpc>
              <a:spcAft>
                <a:spcPts val="800"/>
              </a:spcAft>
            </a:pPr>
            <a:r>
              <a:rPr lang="en-US" altLang="ko-KR" sz="1200" b="1" kern="100" dirty="0" smtClean="0">
                <a:latin typeface="Arial" panose="020B0604020202020204" pitchFamily="34" charset="0"/>
              </a:rPr>
              <a:t>Movie </a:t>
            </a:r>
            <a:r>
              <a:rPr lang="en-US" altLang="ko-KR" sz="1200" b="1" kern="100" dirty="0">
                <a:latin typeface="Arial" panose="020B0604020202020204" pitchFamily="34" charset="0"/>
              </a:rPr>
              <a:t>S2. Representative video of </a:t>
            </a:r>
            <a:r>
              <a:rPr lang="en-US" altLang="ko-KR" sz="1200" b="1" kern="100" dirty="0" err="1">
                <a:latin typeface="Arial" panose="020B0604020202020204" pitchFamily="34" charset="0"/>
              </a:rPr>
              <a:t>Annexin</a:t>
            </a:r>
            <a:r>
              <a:rPr lang="en-US" altLang="ko-KR" sz="1200" b="1" kern="100" dirty="0">
                <a:latin typeface="Arial" panose="020B0604020202020204" pitchFamily="34" charset="0"/>
              </a:rPr>
              <a:t> V and AKT PHD binding of apoptotic </a:t>
            </a:r>
            <a:r>
              <a:rPr lang="en-US" altLang="ko-KR" sz="1200" b="1" kern="100" dirty="0" smtClean="0">
                <a:latin typeface="Arial" panose="020B0604020202020204" pitchFamily="34" charset="0"/>
              </a:rPr>
              <a:t>cells. </a:t>
            </a:r>
            <a:r>
              <a:rPr lang="en-US" altLang="ko-KR" sz="1200" kern="100" dirty="0">
                <a:latin typeface="Arial" panose="020B0604020202020204" pitchFamily="34" charset="0"/>
              </a:rPr>
              <a:t>CHO cells treated 6 h with 10 </a:t>
            </a:r>
            <a:r>
              <a:rPr lang="en-US" altLang="ko-KR" sz="1200" kern="100" dirty="0" err="1">
                <a:latin typeface="Arial" panose="020B0604020202020204" pitchFamily="34" charset="0"/>
              </a:rPr>
              <a:t>μM</a:t>
            </a:r>
            <a:r>
              <a:rPr lang="en-US" altLang="ko-KR" sz="1200" kern="100" dirty="0">
                <a:latin typeface="Arial" panose="020B0604020202020204" pitchFamily="34" charset="0"/>
              </a:rPr>
              <a:t> </a:t>
            </a:r>
            <a:r>
              <a:rPr lang="en-US" altLang="ko-KR" sz="1200" kern="100" dirty="0" err="1">
                <a:latin typeface="Arial" panose="020B0604020202020204" pitchFamily="34" charset="0"/>
              </a:rPr>
              <a:t>camptothecin</a:t>
            </a:r>
            <a:r>
              <a:rPr lang="en-US" altLang="ko-KR" sz="1200" kern="100" dirty="0">
                <a:latin typeface="Arial" panose="020B0604020202020204" pitchFamily="34" charset="0"/>
              </a:rPr>
              <a:t> and incubated with </a:t>
            </a:r>
            <a:r>
              <a:rPr lang="en-US" altLang="ko-KR" sz="1200" kern="100" dirty="0" err="1">
                <a:latin typeface="Arial" panose="020B0604020202020204" pitchFamily="34" charset="0"/>
              </a:rPr>
              <a:t>Annexin</a:t>
            </a:r>
            <a:r>
              <a:rPr lang="en-US" altLang="ko-KR" sz="1200" kern="100" dirty="0">
                <a:latin typeface="Arial" panose="020B0604020202020204" pitchFamily="34" charset="0"/>
              </a:rPr>
              <a:t> V and AKT PHD were detected with primary antibodies and Texas Red- or FITC-labeled secondary antibodies, respectively</a:t>
            </a:r>
            <a:r>
              <a:rPr lang="en-US" altLang="ko-KR" sz="1200" kern="100" dirty="0">
                <a:latin typeface="Arial" panose="020B0604020202020204" pitchFamily="34" charset="0"/>
              </a:rPr>
              <a:t>. Differential interference contrast (DIC) microscopy</a:t>
            </a:r>
            <a:r>
              <a:rPr lang="en-US" altLang="ko-KR" sz="1200" kern="100" dirty="0" smtClean="0">
                <a:latin typeface="Arial" panose="020B0604020202020204" pitchFamily="34" charset="0"/>
              </a:rPr>
              <a:t>.</a:t>
            </a:r>
            <a:endParaRPr lang="ko-KR" altLang="ko-KR" sz="1200" kern="100" dirty="0">
              <a:latin typeface="Times New Roman" panose="02020603050405020304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393038" y="160660"/>
            <a:ext cx="214308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Annexin</a:t>
            </a:r>
            <a:r>
              <a:rPr lang="en-US" altLang="ko-K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V-</a:t>
            </a:r>
            <a:r>
              <a:rPr lang="en-US" altLang="ko-KR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Taxas</a:t>
            </a:r>
            <a:r>
              <a:rPr lang="en-US" altLang="ko-K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Red</a:t>
            </a:r>
            <a:endParaRPr lang="ko-KR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409294" y="160660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endParaRPr lang="ko-KR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638827" y="160660"/>
            <a:ext cx="152644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ko-KR" dirty="0" smtClean="0">
                <a:solidFill>
                  <a:schemeClr val="bg1"/>
                </a:solidFill>
              </a:rPr>
              <a:t>AKT PHD-FITC 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843015" y="2889602"/>
            <a:ext cx="1173463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ko-KR" dirty="0" smtClean="0">
                <a:solidFill>
                  <a:schemeClr val="bg1"/>
                </a:solidFill>
              </a:rPr>
              <a:t>Merge DIC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486238" y="2889602"/>
            <a:ext cx="508473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ko-KR" dirty="0" smtClean="0">
                <a:solidFill>
                  <a:schemeClr val="bg1"/>
                </a:solidFill>
              </a:rPr>
              <a:t>DIC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3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65</Words>
  <Application>Microsoft Office PowerPoint</Application>
  <PresentationFormat>화면 슬라이드 쇼(4:3)</PresentationFormat>
  <Paragraphs>6</Paragraphs>
  <Slides>1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오병철</dc:creator>
  <cp:lastModifiedBy>오병철</cp:lastModifiedBy>
  <cp:revision>3</cp:revision>
  <dcterms:created xsi:type="dcterms:W3CDTF">2021-06-21T00:44:57Z</dcterms:created>
  <dcterms:modified xsi:type="dcterms:W3CDTF">2021-06-25T07:59:55Z</dcterms:modified>
</cp:coreProperties>
</file>