
<file path=[Content_Types].xml><?xml version="1.0" encoding="utf-8"?>
<Types xmlns="http://schemas.openxmlformats.org/package/2006/content-types">
  <Default Extension="jpeg" ContentType="image/jpe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4" r:id="rId3"/>
  </p:sldIdLst>
  <p:sldSz cx="12192000" cy="68580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09" autoAdjust="0"/>
    <p:restoredTop sz="94660"/>
  </p:normalViewPr>
  <p:slideViewPr>
    <p:cSldViewPr snapToGrid="0">
      <p:cViewPr varScale="1">
        <p:scale>
          <a:sx n="94" d="100"/>
          <a:sy n="94" d="100"/>
        </p:scale>
        <p:origin x="114" y="4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CF529F6-0DCA-43B0-994B-F1884ECC8F86}"/>
              </a:ext>
            </a:extLst>
          </p:cNvPr>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p>
        </p:txBody>
      </p:sp>
      <p:sp>
        <p:nvSpPr>
          <p:cNvPr id="3" name="부제목 2">
            <a:extLst>
              <a:ext uri="{FF2B5EF4-FFF2-40B4-BE49-F238E27FC236}">
                <a16:creationId xmlns:a16="http://schemas.microsoft.com/office/drawing/2014/main" id="{54E70589-AC5E-481F-90B3-0248159A01A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p>
        </p:txBody>
      </p:sp>
      <p:sp>
        <p:nvSpPr>
          <p:cNvPr id="4" name="날짜 개체 틀 3">
            <a:extLst>
              <a:ext uri="{FF2B5EF4-FFF2-40B4-BE49-F238E27FC236}">
                <a16:creationId xmlns:a16="http://schemas.microsoft.com/office/drawing/2014/main" id="{CD724E34-CBA1-4FB3-8688-1E1A10607FFB}"/>
              </a:ext>
            </a:extLst>
          </p:cNvPr>
          <p:cNvSpPr>
            <a:spLocks noGrp="1"/>
          </p:cNvSpPr>
          <p:nvPr>
            <p:ph type="dt" sz="half" idx="10"/>
          </p:nvPr>
        </p:nvSpPr>
        <p:spPr/>
        <p:txBody>
          <a:bodyPr/>
          <a:lstStyle/>
          <a:p>
            <a:fld id="{561F559E-104F-4733-94F5-A3EED623F7E2}" type="datetimeFigureOut">
              <a:rPr lang="ko-KR" altLang="en-US" smtClean="0"/>
              <a:t>2022-02-15</a:t>
            </a:fld>
            <a:endParaRPr lang="ko-KR" altLang="en-US"/>
          </a:p>
        </p:txBody>
      </p:sp>
      <p:sp>
        <p:nvSpPr>
          <p:cNvPr id="5" name="바닥글 개체 틀 4">
            <a:extLst>
              <a:ext uri="{FF2B5EF4-FFF2-40B4-BE49-F238E27FC236}">
                <a16:creationId xmlns:a16="http://schemas.microsoft.com/office/drawing/2014/main" id="{C6C506D5-6EFD-4FF4-A058-3C64620E6D27}"/>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08A101E6-91B4-4283-A052-15D11D7D50DC}"/>
              </a:ext>
            </a:extLst>
          </p:cNvPr>
          <p:cNvSpPr>
            <a:spLocks noGrp="1"/>
          </p:cNvSpPr>
          <p:nvPr>
            <p:ph type="sldNum" sz="quarter" idx="12"/>
          </p:nvPr>
        </p:nvSpPr>
        <p:spPr/>
        <p:txBody>
          <a:bodyPr/>
          <a:lstStyle/>
          <a:p>
            <a:fld id="{F4841DC9-ADBB-4DF7-9324-81E7ABBD793A}" type="slidenum">
              <a:rPr lang="ko-KR" altLang="en-US" smtClean="0"/>
              <a:t>‹#›</a:t>
            </a:fld>
            <a:endParaRPr lang="ko-KR" altLang="en-US"/>
          </a:p>
        </p:txBody>
      </p:sp>
    </p:spTree>
    <p:extLst>
      <p:ext uri="{BB962C8B-B14F-4D97-AF65-F5344CB8AC3E}">
        <p14:creationId xmlns:p14="http://schemas.microsoft.com/office/powerpoint/2010/main" val="3299201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57D93C4-8B6F-4212-9E58-A841B2EB8738}"/>
              </a:ext>
            </a:extLst>
          </p:cNvPr>
          <p:cNvSpPr>
            <a:spLocks noGrp="1"/>
          </p:cNvSpPr>
          <p:nvPr>
            <p:ph type="title"/>
          </p:nvPr>
        </p:nvSpPr>
        <p:spPr/>
        <p:txBody>
          <a:bodyPr/>
          <a:lstStyle/>
          <a:p>
            <a:r>
              <a:rPr lang="ko-KR" altLang="en-US"/>
              <a:t>마스터 제목 스타일 편집</a:t>
            </a:r>
          </a:p>
        </p:txBody>
      </p:sp>
      <p:sp>
        <p:nvSpPr>
          <p:cNvPr id="3" name="세로 텍스트 개체 틀 2">
            <a:extLst>
              <a:ext uri="{FF2B5EF4-FFF2-40B4-BE49-F238E27FC236}">
                <a16:creationId xmlns:a16="http://schemas.microsoft.com/office/drawing/2014/main" id="{E27580EA-4818-4918-9486-1874E5FA6B30}"/>
              </a:ext>
            </a:extLst>
          </p:cNvPr>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EC15EB3D-D451-453F-88B1-37959A5A089A}"/>
              </a:ext>
            </a:extLst>
          </p:cNvPr>
          <p:cNvSpPr>
            <a:spLocks noGrp="1"/>
          </p:cNvSpPr>
          <p:nvPr>
            <p:ph type="dt" sz="half" idx="10"/>
          </p:nvPr>
        </p:nvSpPr>
        <p:spPr/>
        <p:txBody>
          <a:bodyPr/>
          <a:lstStyle/>
          <a:p>
            <a:fld id="{561F559E-104F-4733-94F5-A3EED623F7E2}" type="datetimeFigureOut">
              <a:rPr lang="ko-KR" altLang="en-US" smtClean="0"/>
              <a:t>2022-02-15</a:t>
            </a:fld>
            <a:endParaRPr lang="ko-KR" altLang="en-US"/>
          </a:p>
        </p:txBody>
      </p:sp>
      <p:sp>
        <p:nvSpPr>
          <p:cNvPr id="5" name="바닥글 개체 틀 4">
            <a:extLst>
              <a:ext uri="{FF2B5EF4-FFF2-40B4-BE49-F238E27FC236}">
                <a16:creationId xmlns:a16="http://schemas.microsoft.com/office/drawing/2014/main" id="{46EC329A-4E11-4ABB-A4E2-CF5E0BD0C54A}"/>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74CB636E-C236-45C9-996C-55788D4EB3D2}"/>
              </a:ext>
            </a:extLst>
          </p:cNvPr>
          <p:cNvSpPr>
            <a:spLocks noGrp="1"/>
          </p:cNvSpPr>
          <p:nvPr>
            <p:ph type="sldNum" sz="quarter" idx="12"/>
          </p:nvPr>
        </p:nvSpPr>
        <p:spPr/>
        <p:txBody>
          <a:bodyPr/>
          <a:lstStyle/>
          <a:p>
            <a:fld id="{F4841DC9-ADBB-4DF7-9324-81E7ABBD793A}" type="slidenum">
              <a:rPr lang="ko-KR" altLang="en-US" smtClean="0"/>
              <a:t>‹#›</a:t>
            </a:fld>
            <a:endParaRPr lang="ko-KR" altLang="en-US"/>
          </a:p>
        </p:txBody>
      </p:sp>
    </p:spTree>
    <p:extLst>
      <p:ext uri="{BB962C8B-B14F-4D97-AF65-F5344CB8AC3E}">
        <p14:creationId xmlns:p14="http://schemas.microsoft.com/office/powerpoint/2010/main" val="5813230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E29671EE-B2AE-4187-8D81-46B118EB095A}"/>
              </a:ext>
            </a:extLst>
          </p:cNvPr>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a:extLst>
              <a:ext uri="{FF2B5EF4-FFF2-40B4-BE49-F238E27FC236}">
                <a16:creationId xmlns:a16="http://schemas.microsoft.com/office/drawing/2014/main" id="{C10968AE-550E-4E79-8F36-7926B6250A8A}"/>
              </a:ext>
            </a:extLst>
          </p:cNvPr>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592775F3-E5B1-42C3-A453-E17B55A3DDFC}"/>
              </a:ext>
            </a:extLst>
          </p:cNvPr>
          <p:cNvSpPr>
            <a:spLocks noGrp="1"/>
          </p:cNvSpPr>
          <p:nvPr>
            <p:ph type="dt" sz="half" idx="10"/>
          </p:nvPr>
        </p:nvSpPr>
        <p:spPr/>
        <p:txBody>
          <a:bodyPr/>
          <a:lstStyle/>
          <a:p>
            <a:fld id="{561F559E-104F-4733-94F5-A3EED623F7E2}" type="datetimeFigureOut">
              <a:rPr lang="ko-KR" altLang="en-US" smtClean="0"/>
              <a:t>2022-02-15</a:t>
            </a:fld>
            <a:endParaRPr lang="ko-KR" altLang="en-US"/>
          </a:p>
        </p:txBody>
      </p:sp>
      <p:sp>
        <p:nvSpPr>
          <p:cNvPr id="5" name="바닥글 개체 틀 4">
            <a:extLst>
              <a:ext uri="{FF2B5EF4-FFF2-40B4-BE49-F238E27FC236}">
                <a16:creationId xmlns:a16="http://schemas.microsoft.com/office/drawing/2014/main" id="{0938B07E-57DE-473D-88F0-B842FCC76C1F}"/>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33C1B75B-D116-4D35-B0C2-576FC69CADBA}"/>
              </a:ext>
            </a:extLst>
          </p:cNvPr>
          <p:cNvSpPr>
            <a:spLocks noGrp="1"/>
          </p:cNvSpPr>
          <p:nvPr>
            <p:ph type="sldNum" sz="quarter" idx="12"/>
          </p:nvPr>
        </p:nvSpPr>
        <p:spPr/>
        <p:txBody>
          <a:bodyPr/>
          <a:lstStyle/>
          <a:p>
            <a:fld id="{F4841DC9-ADBB-4DF7-9324-81E7ABBD793A}" type="slidenum">
              <a:rPr lang="ko-KR" altLang="en-US" smtClean="0"/>
              <a:t>‹#›</a:t>
            </a:fld>
            <a:endParaRPr lang="ko-KR" altLang="en-US"/>
          </a:p>
        </p:txBody>
      </p:sp>
    </p:spTree>
    <p:extLst>
      <p:ext uri="{BB962C8B-B14F-4D97-AF65-F5344CB8AC3E}">
        <p14:creationId xmlns:p14="http://schemas.microsoft.com/office/powerpoint/2010/main" val="3816466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3D7BEDD-2208-47A3-8960-C846FAA9129D}"/>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04BFF979-B35F-498B-8FF1-278671568503}"/>
              </a:ext>
            </a:extLst>
          </p:cNvPr>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045ADBB6-B19B-4DC9-BFCC-5A3459285A10}"/>
              </a:ext>
            </a:extLst>
          </p:cNvPr>
          <p:cNvSpPr>
            <a:spLocks noGrp="1"/>
          </p:cNvSpPr>
          <p:nvPr>
            <p:ph type="dt" sz="half" idx="10"/>
          </p:nvPr>
        </p:nvSpPr>
        <p:spPr/>
        <p:txBody>
          <a:bodyPr/>
          <a:lstStyle/>
          <a:p>
            <a:fld id="{561F559E-104F-4733-94F5-A3EED623F7E2}" type="datetimeFigureOut">
              <a:rPr lang="ko-KR" altLang="en-US" smtClean="0"/>
              <a:t>2022-02-15</a:t>
            </a:fld>
            <a:endParaRPr lang="ko-KR" altLang="en-US"/>
          </a:p>
        </p:txBody>
      </p:sp>
      <p:sp>
        <p:nvSpPr>
          <p:cNvPr id="5" name="바닥글 개체 틀 4">
            <a:extLst>
              <a:ext uri="{FF2B5EF4-FFF2-40B4-BE49-F238E27FC236}">
                <a16:creationId xmlns:a16="http://schemas.microsoft.com/office/drawing/2014/main" id="{D59CB0CD-5E58-4337-981C-F5FF9B0A90C2}"/>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7447C7C9-E640-4835-8BC3-BC3BB3AF5C6E}"/>
              </a:ext>
            </a:extLst>
          </p:cNvPr>
          <p:cNvSpPr>
            <a:spLocks noGrp="1"/>
          </p:cNvSpPr>
          <p:nvPr>
            <p:ph type="sldNum" sz="quarter" idx="12"/>
          </p:nvPr>
        </p:nvSpPr>
        <p:spPr/>
        <p:txBody>
          <a:bodyPr/>
          <a:lstStyle/>
          <a:p>
            <a:fld id="{F4841DC9-ADBB-4DF7-9324-81E7ABBD793A}" type="slidenum">
              <a:rPr lang="ko-KR" altLang="en-US" smtClean="0"/>
              <a:t>‹#›</a:t>
            </a:fld>
            <a:endParaRPr lang="ko-KR" altLang="en-US"/>
          </a:p>
        </p:txBody>
      </p:sp>
    </p:spTree>
    <p:extLst>
      <p:ext uri="{BB962C8B-B14F-4D97-AF65-F5344CB8AC3E}">
        <p14:creationId xmlns:p14="http://schemas.microsoft.com/office/powerpoint/2010/main" val="7609173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14C6E1E-F459-42D0-8E37-70A4DBF36FD0}"/>
              </a:ext>
            </a:extLst>
          </p:cNvPr>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a:extLst>
              <a:ext uri="{FF2B5EF4-FFF2-40B4-BE49-F238E27FC236}">
                <a16:creationId xmlns:a16="http://schemas.microsoft.com/office/drawing/2014/main" id="{D2BF4F0A-A32B-48DB-93F0-D7C7C757701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날짜 개체 틀 3">
            <a:extLst>
              <a:ext uri="{FF2B5EF4-FFF2-40B4-BE49-F238E27FC236}">
                <a16:creationId xmlns:a16="http://schemas.microsoft.com/office/drawing/2014/main" id="{15D436AA-81AA-4D5B-BC75-8234772827B8}"/>
              </a:ext>
            </a:extLst>
          </p:cNvPr>
          <p:cNvSpPr>
            <a:spLocks noGrp="1"/>
          </p:cNvSpPr>
          <p:nvPr>
            <p:ph type="dt" sz="half" idx="10"/>
          </p:nvPr>
        </p:nvSpPr>
        <p:spPr/>
        <p:txBody>
          <a:bodyPr/>
          <a:lstStyle/>
          <a:p>
            <a:fld id="{561F559E-104F-4733-94F5-A3EED623F7E2}" type="datetimeFigureOut">
              <a:rPr lang="ko-KR" altLang="en-US" smtClean="0"/>
              <a:t>2022-02-15</a:t>
            </a:fld>
            <a:endParaRPr lang="ko-KR" altLang="en-US"/>
          </a:p>
        </p:txBody>
      </p:sp>
      <p:sp>
        <p:nvSpPr>
          <p:cNvPr id="5" name="바닥글 개체 틀 4">
            <a:extLst>
              <a:ext uri="{FF2B5EF4-FFF2-40B4-BE49-F238E27FC236}">
                <a16:creationId xmlns:a16="http://schemas.microsoft.com/office/drawing/2014/main" id="{EE3C13D3-DAD5-4FF3-B2E4-0F733C14AFC4}"/>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9E86254F-6A93-495D-9D1C-4C5DEE251EEF}"/>
              </a:ext>
            </a:extLst>
          </p:cNvPr>
          <p:cNvSpPr>
            <a:spLocks noGrp="1"/>
          </p:cNvSpPr>
          <p:nvPr>
            <p:ph type="sldNum" sz="quarter" idx="12"/>
          </p:nvPr>
        </p:nvSpPr>
        <p:spPr/>
        <p:txBody>
          <a:bodyPr/>
          <a:lstStyle/>
          <a:p>
            <a:fld id="{F4841DC9-ADBB-4DF7-9324-81E7ABBD793A}" type="slidenum">
              <a:rPr lang="ko-KR" altLang="en-US" smtClean="0"/>
              <a:t>‹#›</a:t>
            </a:fld>
            <a:endParaRPr lang="ko-KR" altLang="en-US"/>
          </a:p>
        </p:txBody>
      </p:sp>
    </p:spTree>
    <p:extLst>
      <p:ext uri="{BB962C8B-B14F-4D97-AF65-F5344CB8AC3E}">
        <p14:creationId xmlns:p14="http://schemas.microsoft.com/office/powerpoint/2010/main" val="2717414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738724E-9A38-4F1C-8C1B-464704DC47B3}"/>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42CDB3D9-8DD6-4887-A1C9-67E9589EDDAA}"/>
              </a:ext>
            </a:extLst>
          </p:cNvPr>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내용 개체 틀 3">
            <a:extLst>
              <a:ext uri="{FF2B5EF4-FFF2-40B4-BE49-F238E27FC236}">
                <a16:creationId xmlns:a16="http://schemas.microsoft.com/office/drawing/2014/main" id="{ADF5243D-C294-45A7-8378-72BE3C3A99E9}"/>
              </a:ext>
            </a:extLst>
          </p:cNvPr>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5" name="날짜 개체 틀 4">
            <a:extLst>
              <a:ext uri="{FF2B5EF4-FFF2-40B4-BE49-F238E27FC236}">
                <a16:creationId xmlns:a16="http://schemas.microsoft.com/office/drawing/2014/main" id="{A7609E1F-1A9E-4CA7-9ED9-74EC8255DF85}"/>
              </a:ext>
            </a:extLst>
          </p:cNvPr>
          <p:cNvSpPr>
            <a:spLocks noGrp="1"/>
          </p:cNvSpPr>
          <p:nvPr>
            <p:ph type="dt" sz="half" idx="10"/>
          </p:nvPr>
        </p:nvSpPr>
        <p:spPr/>
        <p:txBody>
          <a:bodyPr/>
          <a:lstStyle/>
          <a:p>
            <a:fld id="{561F559E-104F-4733-94F5-A3EED623F7E2}" type="datetimeFigureOut">
              <a:rPr lang="ko-KR" altLang="en-US" smtClean="0"/>
              <a:t>2022-02-15</a:t>
            </a:fld>
            <a:endParaRPr lang="ko-KR" altLang="en-US"/>
          </a:p>
        </p:txBody>
      </p:sp>
      <p:sp>
        <p:nvSpPr>
          <p:cNvPr id="6" name="바닥글 개체 틀 5">
            <a:extLst>
              <a:ext uri="{FF2B5EF4-FFF2-40B4-BE49-F238E27FC236}">
                <a16:creationId xmlns:a16="http://schemas.microsoft.com/office/drawing/2014/main" id="{B58701D5-CBF1-494D-9E10-EC1FBA43BD45}"/>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046DFB7B-700A-45D4-8A26-A5DAC80A9F43}"/>
              </a:ext>
            </a:extLst>
          </p:cNvPr>
          <p:cNvSpPr>
            <a:spLocks noGrp="1"/>
          </p:cNvSpPr>
          <p:nvPr>
            <p:ph type="sldNum" sz="quarter" idx="12"/>
          </p:nvPr>
        </p:nvSpPr>
        <p:spPr/>
        <p:txBody>
          <a:bodyPr/>
          <a:lstStyle/>
          <a:p>
            <a:fld id="{F4841DC9-ADBB-4DF7-9324-81E7ABBD793A}" type="slidenum">
              <a:rPr lang="ko-KR" altLang="en-US" smtClean="0"/>
              <a:t>‹#›</a:t>
            </a:fld>
            <a:endParaRPr lang="ko-KR" altLang="en-US"/>
          </a:p>
        </p:txBody>
      </p:sp>
    </p:spTree>
    <p:extLst>
      <p:ext uri="{BB962C8B-B14F-4D97-AF65-F5344CB8AC3E}">
        <p14:creationId xmlns:p14="http://schemas.microsoft.com/office/powerpoint/2010/main" val="640299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6F0C0C4-27A5-414E-ACC4-0889C35C6656}"/>
              </a:ext>
            </a:extLst>
          </p:cNvPr>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a:extLst>
              <a:ext uri="{FF2B5EF4-FFF2-40B4-BE49-F238E27FC236}">
                <a16:creationId xmlns:a16="http://schemas.microsoft.com/office/drawing/2014/main" id="{34742FBA-3447-4E57-A1DF-91E0110406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내용 개체 틀 3">
            <a:extLst>
              <a:ext uri="{FF2B5EF4-FFF2-40B4-BE49-F238E27FC236}">
                <a16:creationId xmlns:a16="http://schemas.microsoft.com/office/drawing/2014/main" id="{F1A2C7D3-8B69-4D74-BD16-08433E4BADB7}"/>
              </a:ext>
            </a:extLst>
          </p:cNvPr>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5" name="텍스트 개체 틀 4">
            <a:extLst>
              <a:ext uri="{FF2B5EF4-FFF2-40B4-BE49-F238E27FC236}">
                <a16:creationId xmlns:a16="http://schemas.microsoft.com/office/drawing/2014/main" id="{D3513F0D-39BA-441F-8DEE-AD33DAC7A8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내용 개체 틀 5">
            <a:extLst>
              <a:ext uri="{FF2B5EF4-FFF2-40B4-BE49-F238E27FC236}">
                <a16:creationId xmlns:a16="http://schemas.microsoft.com/office/drawing/2014/main" id="{44FFD45D-CF80-4EC2-88BF-FE08510E79E2}"/>
              </a:ext>
            </a:extLst>
          </p:cNvPr>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7" name="날짜 개체 틀 6">
            <a:extLst>
              <a:ext uri="{FF2B5EF4-FFF2-40B4-BE49-F238E27FC236}">
                <a16:creationId xmlns:a16="http://schemas.microsoft.com/office/drawing/2014/main" id="{1403751C-2F54-45DA-BF6A-D4A90079E756}"/>
              </a:ext>
            </a:extLst>
          </p:cNvPr>
          <p:cNvSpPr>
            <a:spLocks noGrp="1"/>
          </p:cNvSpPr>
          <p:nvPr>
            <p:ph type="dt" sz="half" idx="10"/>
          </p:nvPr>
        </p:nvSpPr>
        <p:spPr/>
        <p:txBody>
          <a:bodyPr/>
          <a:lstStyle/>
          <a:p>
            <a:fld id="{561F559E-104F-4733-94F5-A3EED623F7E2}" type="datetimeFigureOut">
              <a:rPr lang="ko-KR" altLang="en-US" smtClean="0"/>
              <a:t>2022-02-15</a:t>
            </a:fld>
            <a:endParaRPr lang="ko-KR" altLang="en-US"/>
          </a:p>
        </p:txBody>
      </p:sp>
      <p:sp>
        <p:nvSpPr>
          <p:cNvPr id="8" name="바닥글 개체 틀 7">
            <a:extLst>
              <a:ext uri="{FF2B5EF4-FFF2-40B4-BE49-F238E27FC236}">
                <a16:creationId xmlns:a16="http://schemas.microsoft.com/office/drawing/2014/main" id="{5239D9C0-177B-4001-8A0F-140AA5DDED6F}"/>
              </a:ext>
            </a:extLst>
          </p:cNvPr>
          <p:cNvSpPr>
            <a:spLocks noGrp="1"/>
          </p:cNvSpPr>
          <p:nvPr>
            <p:ph type="ftr" sz="quarter" idx="11"/>
          </p:nvPr>
        </p:nvSpPr>
        <p:spPr/>
        <p:txBody>
          <a:bodyPr/>
          <a:lstStyle/>
          <a:p>
            <a:endParaRPr lang="ko-KR" altLang="en-US"/>
          </a:p>
        </p:txBody>
      </p:sp>
      <p:sp>
        <p:nvSpPr>
          <p:cNvPr id="9" name="슬라이드 번호 개체 틀 8">
            <a:extLst>
              <a:ext uri="{FF2B5EF4-FFF2-40B4-BE49-F238E27FC236}">
                <a16:creationId xmlns:a16="http://schemas.microsoft.com/office/drawing/2014/main" id="{ADB87BC5-B422-4332-8F15-AFC23588A986}"/>
              </a:ext>
            </a:extLst>
          </p:cNvPr>
          <p:cNvSpPr>
            <a:spLocks noGrp="1"/>
          </p:cNvSpPr>
          <p:nvPr>
            <p:ph type="sldNum" sz="quarter" idx="12"/>
          </p:nvPr>
        </p:nvSpPr>
        <p:spPr/>
        <p:txBody>
          <a:bodyPr/>
          <a:lstStyle/>
          <a:p>
            <a:fld id="{F4841DC9-ADBB-4DF7-9324-81E7ABBD793A}" type="slidenum">
              <a:rPr lang="ko-KR" altLang="en-US" smtClean="0"/>
              <a:t>‹#›</a:t>
            </a:fld>
            <a:endParaRPr lang="ko-KR" altLang="en-US"/>
          </a:p>
        </p:txBody>
      </p:sp>
    </p:spTree>
    <p:extLst>
      <p:ext uri="{BB962C8B-B14F-4D97-AF65-F5344CB8AC3E}">
        <p14:creationId xmlns:p14="http://schemas.microsoft.com/office/powerpoint/2010/main" val="32800805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E103EF9-94EB-4AE5-96DB-B17B90E4A27A}"/>
              </a:ext>
            </a:extLst>
          </p:cNvPr>
          <p:cNvSpPr>
            <a:spLocks noGrp="1"/>
          </p:cNvSpPr>
          <p:nvPr>
            <p:ph type="title"/>
          </p:nvPr>
        </p:nvSpPr>
        <p:spPr/>
        <p:txBody>
          <a:bodyPr/>
          <a:lstStyle/>
          <a:p>
            <a:r>
              <a:rPr lang="ko-KR" altLang="en-US"/>
              <a:t>마스터 제목 스타일 편집</a:t>
            </a:r>
          </a:p>
        </p:txBody>
      </p:sp>
      <p:sp>
        <p:nvSpPr>
          <p:cNvPr id="3" name="날짜 개체 틀 2">
            <a:extLst>
              <a:ext uri="{FF2B5EF4-FFF2-40B4-BE49-F238E27FC236}">
                <a16:creationId xmlns:a16="http://schemas.microsoft.com/office/drawing/2014/main" id="{0680ABFC-C92B-4D2B-9CFA-7F41E0C4E97A}"/>
              </a:ext>
            </a:extLst>
          </p:cNvPr>
          <p:cNvSpPr>
            <a:spLocks noGrp="1"/>
          </p:cNvSpPr>
          <p:nvPr>
            <p:ph type="dt" sz="half" idx="10"/>
          </p:nvPr>
        </p:nvSpPr>
        <p:spPr/>
        <p:txBody>
          <a:bodyPr/>
          <a:lstStyle/>
          <a:p>
            <a:fld id="{561F559E-104F-4733-94F5-A3EED623F7E2}" type="datetimeFigureOut">
              <a:rPr lang="ko-KR" altLang="en-US" smtClean="0"/>
              <a:t>2022-02-15</a:t>
            </a:fld>
            <a:endParaRPr lang="ko-KR" altLang="en-US"/>
          </a:p>
        </p:txBody>
      </p:sp>
      <p:sp>
        <p:nvSpPr>
          <p:cNvPr id="4" name="바닥글 개체 틀 3">
            <a:extLst>
              <a:ext uri="{FF2B5EF4-FFF2-40B4-BE49-F238E27FC236}">
                <a16:creationId xmlns:a16="http://schemas.microsoft.com/office/drawing/2014/main" id="{8549079C-022D-43CF-8C44-8540BC2EF6FB}"/>
              </a:ext>
            </a:extLst>
          </p:cNvPr>
          <p:cNvSpPr>
            <a:spLocks noGrp="1"/>
          </p:cNvSpPr>
          <p:nvPr>
            <p:ph type="ftr" sz="quarter" idx="11"/>
          </p:nvPr>
        </p:nvSpPr>
        <p:spPr/>
        <p:txBody>
          <a:bodyPr/>
          <a:lstStyle/>
          <a:p>
            <a:endParaRPr lang="ko-KR" altLang="en-US"/>
          </a:p>
        </p:txBody>
      </p:sp>
      <p:sp>
        <p:nvSpPr>
          <p:cNvPr id="5" name="슬라이드 번호 개체 틀 4">
            <a:extLst>
              <a:ext uri="{FF2B5EF4-FFF2-40B4-BE49-F238E27FC236}">
                <a16:creationId xmlns:a16="http://schemas.microsoft.com/office/drawing/2014/main" id="{0BFF922D-B306-4716-AD89-DCEFDA71EE7B}"/>
              </a:ext>
            </a:extLst>
          </p:cNvPr>
          <p:cNvSpPr>
            <a:spLocks noGrp="1"/>
          </p:cNvSpPr>
          <p:nvPr>
            <p:ph type="sldNum" sz="quarter" idx="12"/>
          </p:nvPr>
        </p:nvSpPr>
        <p:spPr/>
        <p:txBody>
          <a:bodyPr/>
          <a:lstStyle/>
          <a:p>
            <a:fld id="{F4841DC9-ADBB-4DF7-9324-81E7ABBD793A}" type="slidenum">
              <a:rPr lang="ko-KR" altLang="en-US" smtClean="0"/>
              <a:t>‹#›</a:t>
            </a:fld>
            <a:endParaRPr lang="ko-KR" altLang="en-US"/>
          </a:p>
        </p:txBody>
      </p:sp>
    </p:spTree>
    <p:extLst>
      <p:ext uri="{BB962C8B-B14F-4D97-AF65-F5344CB8AC3E}">
        <p14:creationId xmlns:p14="http://schemas.microsoft.com/office/powerpoint/2010/main" val="25982812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id="{BDD1E66A-2DD5-46C1-9165-2647F94F49F8}"/>
              </a:ext>
            </a:extLst>
          </p:cNvPr>
          <p:cNvSpPr>
            <a:spLocks noGrp="1"/>
          </p:cNvSpPr>
          <p:nvPr>
            <p:ph type="dt" sz="half" idx="10"/>
          </p:nvPr>
        </p:nvSpPr>
        <p:spPr/>
        <p:txBody>
          <a:bodyPr/>
          <a:lstStyle/>
          <a:p>
            <a:fld id="{561F559E-104F-4733-94F5-A3EED623F7E2}" type="datetimeFigureOut">
              <a:rPr lang="ko-KR" altLang="en-US" smtClean="0"/>
              <a:t>2022-02-15</a:t>
            </a:fld>
            <a:endParaRPr lang="ko-KR" altLang="en-US"/>
          </a:p>
        </p:txBody>
      </p:sp>
      <p:sp>
        <p:nvSpPr>
          <p:cNvPr id="3" name="바닥글 개체 틀 2">
            <a:extLst>
              <a:ext uri="{FF2B5EF4-FFF2-40B4-BE49-F238E27FC236}">
                <a16:creationId xmlns:a16="http://schemas.microsoft.com/office/drawing/2014/main" id="{598E14C9-3255-4E54-885E-7A205A980BC3}"/>
              </a:ext>
            </a:extLst>
          </p:cNvPr>
          <p:cNvSpPr>
            <a:spLocks noGrp="1"/>
          </p:cNvSpPr>
          <p:nvPr>
            <p:ph type="ftr" sz="quarter" idx="11"/>
          </p:nvPr>
        </p:nvSpPr>
        <p:spPr/>
        <p:txBody>
          <a:bodyPr/>
          <a:lstStyle/>
          <a:p>
            <a:endParaRPr lang="ko-KR" altLang="en-US"/>
          </a:p>
        </p:txBody>
      </p:sp>
      <p:sp>
        <p:nvSpPr>
          <p:cNvPr id="4" name="슬라이드 번호 개체 틀 3">
            <a:extLst>
              <a:ext uri="{FF2B5EF4-FFF2-40B4-BE49-F238E27FC236}">
                <a16:creationId xmlns:a16="http://schemas.microsoft.com/office/drawing/2014/main" id="{B45A8408-0238-49CA-813A-18628D83C0FD}"/>
              </a:ext>
            </a:extLst>
          </p:cNvPr>
          <p:cNvSpPr>
            <a:spLocks noGrp="1"/>
          </p:cNvSpPr>
          <p:nvPr>
            <p:ph type="sldNum" sz="quarter" idx="12"/>
          </p:nvPr>
        </p:nvSpPr>
        <p:spPr/>
        <p:txBody>
          <a:bodyPr/>
          <a:lstStyle/>
          <a:p>
            <a:fld id="{F4841DC9-ADBB-4DF7-9324-81E7ABBD793A}" type="slidenum">
              <a:rPr lang="ko-KR" altLang="en-US" smtClean="0"/>
              <a:t>‹#›</a:t>
            </a:fld>
            <a:endParaRPr lang="ko-KR" altLang="en-US"/>
          </a:p>
        </p:txBody>
      </p:sp>
    </p:spTree>
    <p:extLst>
      <p:ext uri="{BB962C8B-B14F-4D97-AF65-F5344CB8AC3E}">
        <p14:creationId xmlns:p14="http://schemas.microsoft.com/office/powerpoint/2010/main" val="1479222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E04232AD-6BE6-45C5-9E33-F472705B9511}"/>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a:extLst>
              <a:ext uri="{FF2B5EF4-FFF2-40B4-BE49-F238E27FC236}">
                <a16:creationId xmlns:a16="http://schemas.microsoft.com/office/drawing/2014/main" id="{1AC950ED-EE12-4106-881E-934B6AE6CF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텍스트 개체 틀 3">
            <a:extLst>
              <a:ext uri="{FF2B5EF4-FFF2-40B4-BE49-F238E27FC236}">
                <a16:creationId xmlns:a16="http://schemas.microsoft.com/office/drawing/2014/main" id="{882B81AD-0F62-4983-A9CF-EB89E8539E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825A0DA0-D198-40A8-A64C-10B3E4C67668}"/>
              </a:ext>
            </a:extLst>
          </p:cNvPr>
          <p:cNvSpPr>
            <a:spLocks noGrp="1"/>
          </p:cNvSpPr>
          <p:nvPr>
            <p:ph type="dt" sz="half" idx="10"/>
          </p:nvPr>
        </p:nvSpPr>
        <p:spPr/>
        <p:txBody>
          <a:bodyPr/>
          <a:lstStyle/>
          <a:p>
            <a:fld id="{561F559E-104F-4733-94F5-A3EED623F7E2}" type="datetimeFigureOut">
              <a:rPr lang="ko-KR" altLang="en-US" smtClean="0"/>
              <a:t>2022-02-15</a:t>
            </a:fld>
            <a:endParaRPr lang="ko-KR" altLang="en-US"/>
          </a:p>
        </p:txBody>
      </p:sp>
      <p:sp>
        <p:nvSpPr>
          <p:cNvPr id="6" name="바닥글 개체 틀 5">
            <a:extLst>
              <a:ext uri="{FF2B5EF4-FFF2-40B4-BE49-F238E27FC236}">
                <a16:creationId xmlns:a16="http://schemas.microsoft.com/office/drawing/2014/main" id="{69A6C2F7-3170-4180-A28E-D9DEFCCB6B58}"/>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1F923803-788E-4DB3-BC58-C9B101EC476A}"/>
              </a:ext>
            </a:extLst>
          </p:cNvPr>
          <p:cNvSpPr>
            <a:spLocks noGrp="1"/>
          </p:cNvSpPr>
          <p:nvPr>
            <p:ph type="sldNum" sz="quarter" idx="12"/>
          </p:nvPr>
        </p:nvSpPr>
        <p:spPr/>
        <p:txBody>
          <a:bodyPr/>
          <a:lstStyle/>
          <a:p>
            <a:fld id="{F4841DC9-ADBB-4DF7-9324-81E7ABBD793A}" type="slidenum">
              <a:rPr lang="ko-KR" altLang="en-US" smtClean="0"/>
              <a:t>‹#›</a:t>
            </a:fld>
            <a:endParaRPr lang="ko-KR" altLang="en-US"/>
          </a:p>
        </p:txBody>
      </p:sp>
    </p:spTree>
    <p:extLst>
      <p:ext uri="{BB962C8B-B14F-4D97-AF65-F5344CB8AC3E}">
        <p14:creationId xmlns:p14="http://schemas.microsoft.com/office/powerpoint/2010/main" val="1745887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CAFE2D7-0650-4CE8-91C9-80635BF1AC23}"/>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a:extLst>
              <a:ext uri="{FF2B5EF4-FFF2-40B4-BE49-F238E27FC236}">
                <a16:creationId xmlns:a16="http://schemas.microsoft.com/office/drawing/2014/main" id="{D472BFF4-CFF7-4B68-AA7B-D92F16E0000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a:extLst>
              <a:ext uri="{FF2B5EF4-FFF2-40B4-BE49-F238E27FC236}">
                <a16:creationId xmlns:a16="http://schemas.microsoft.com/office/drawing/2014/main" id="{A18B900F-3E9C-42C4-8BA7-6F9365C1EA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80216EC6-8BF6-4C97-B5C7-E1EAFED3FC67}"/>
              </a:ext>
            </a:extLst>
          </p:cNvPr>
          <p:cNvSpPr>
            <a:spLocks noGrp="1"/>
          </p:cNvSpPr>
          <p:nvPr>
            <p:ph type="dt" sz="half" idx="10"/>
          </p:nvPr>
        </p:nvSpPr>
        <p:spPr/>
        <p:txBody>
          <a:bodyPr/>
          <a:lstStyle/>
          <a:p>
            <a:fld id="{561F559E-104F-4733-94F5-A3EED623F7E2}" type="datetimeFigureOut">
              <a:rPr lang="ko-KR" altLang="en-US" smtClean="0"/>
              <a:t>2022-02-15</a:t>
            </a:fld>
            <a:endParaRPr lang="ko-KR" altLang="en-US"/>
          </a:p>
        </p:txBody>
      </p:sp>
      <p:sp>
        <p:nvSpPr>
          <p:cNvPr id="6" name="바닥글 개체 틀 5">
            <a:extLst>
              <a:ext uri="{FF2B5EF4-FFF2-40B4-BE49-F238E27FC236}">
                <a16:creationId xmlns:a16="http://schemas.microsoft.com/office/drawing/2014/main" id="{CD58F6A1-0819-40A5-8EB1-DAC6E31CF88E}"/>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83AC8B19-E20D-4BD6-A14B-9BE0261C5328}"/>
              </a:ext>
            </a:extLst>
          </p:cNvPr>
          <p:cNvSpPr>
            <a:spLocks noGrp="1"/>
          </p:cNvSpPr>
          <p:nvPr>
            <p:ph type="sldNum" sz="quarter" idx="12"/>
          </p:nvPr>
        </p:nvSpPr>
        <p:spPr/>
        <p:txBody>
          <a:bodyPr/>
          <a:lstStyle/>
          <a:p>
            <a:fld id="{F4841DC9-ADBB-4DF7-9324-81E7ABBD793A}" type="slidenum">
              <a:rPr lang="ko-KR" altLang="en-US" smtClean="0"/>
              <a:t>‹#›</a:t>
            </a:fld>
            <a:endParaRPr lang="ko-KR" altLang="en-US"/>
          </a:p>
        </p:txBody>
      </p:sp>
    </p:spTree>
    <p:extLst>
      <p:ext uri="{BB962C8B-B14F-4D97-AF65-F5344CB8AC3E}">
        <p14:creationId xmlns:p14="http://schemas.microsoft.com/office/powerpoint/2010/main" val="3515164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a:extLst>
              <a:ext uri="{FF2B5EF4-FFF2-40B4-BE49-F238E27FC236}">
                <a16:creationId xmlns:a16="http://schemas.microsoft.com/office/drawing/2014/main" id="{6757FB9E-CDF3-4619-B03C-8AF8EA25C0F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a:extLst>
              <a:ext uri="{FF2B5EF4-FFF2-40B4-BE49-F238E27FC236}">
                <a16:creationId xmlns:a16="http://schemas.microsoft.com/office/drawing/2014/main" id="{89B11B4C-BEFB-43E6-849A-0DA9FB2037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82E4AB19-727D-4BA3-9A85-BB4AF2956F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1F559E-104F-4733-94F5-A3EED623F7E2}" type="datetimeFigureOut">
              <a:rPr lang="ko-KR" altLang="en-US" smtClean="0"/>
              <a:t>2022-02-15</a:t>
            </a:fld>
            <a:endParaRPr lang="ko-KR" altLang="en-US"/>
          </a:p>
        </p:txBody>
      </p:sp>
      <p:sp>
        <p:nvSpPr>
          <p:cNvPr id="5" name="바닥글 개체 틀 4">
            <a:extLst>
              <a:ext uri="{FF2B5EF4-FFF2-40B4-BE49-F238E27FC236}">
                <a16:creationId xmlns:a16="http://schemas.microsoft.com/office/drawing/2014/main" id="{1D6DE72A-038A-4BB4-AE12-8AFE6C427F1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a:extLst>
              <a:ext uri="{FF2B5EF4-FFF2-40B4-BE49-F238E27FC236}">
                <a16:creationId xmlns:a16="http://schemas.microsoft.com/office/drawing/2014/main" id="{A20AB9C6-999C-4D57-ADDC-8F022817229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841DC9-ADBB-4DF7-9324-81E7ABBD793A}" type="slidenum">
              <a:rPr lang="ko-KR" altLang="en-US" smtClean="0"/>
              <a:t>‹#›</a:t>
            </a:fld>
            <a:endParaRPr lang="ko-KR" altLang="en-US"/>
          </a:p>
        </p:txBody>
      </p:sp>
    </p:spTree>
    <p:extLst>
      <p:ext uri="{BB962C8B-B14F-4D97-AF65-F5344CB8AC3E}">
        <p14:creationId xmlns:p14="http://schemas.microsoft.com/office/powerpoint/2010/main" val="20039478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image" Target="../media/image1.tif"/><Relationship Id="rId1" Type="http://schemas.openxmlformats.org/officeDocument/2006/relationships/slideLayout" Target="../slideLayouts/slideLayout7.xml"/><Relationship Id="rId5" Type="http://schemas.openxmlformats.org/officeDocument/2006/relationships/image" Target="../media/image4.tif"/><Relationship Id="rId4" Type="http://schemas.openxmlformats.org/officeDocument/2006/relationships/image" Target="../media/image3.t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1FBEA35-27A9-414D-A6BC-D1F89EC98527}"/>
              </a:ext>
            </a:extLst>
          </p:cNvPr>
          <p:cNvSpPr txBox="1"/>
          <p:nvPr/>
        </p:nvSpPr>
        <p:spPr>
          <a:xfrm>
            <a:off x="1913467" y="652375"/>
            <a:ext cx="8415866" cy="3337260"/>
          </a:xfrm>
          <a:prstGeom prst="rect">
            <a:avLst/>
          </a:prstGeom>
          <a:noFill/>
        </p:spPr>
        <p:txBody>
          <a:bodyPr wrap="square">
            <a:spAutoFit/>
          </a:bodyPr>
          <a:lstStyle/>
          <a:p>
            <a:pPr latinLnBrk="1">
              <a:lnSpc>
                <a:spcPct val="200000"/>
              </a:lnSpc>
            </a:pPr>
            <a:r>
              <a:rPr lang="en-US" altLang="ko-KR" dirty="0">
                <a:latin typeface="Times New Roman" panose="02020603050405020304" pitchFamily="18" charset="0"/>
                <a:ea typeface="굴림" panose="020B0600000101010101" pitchFamily="50" charset="-127"/>
                <a:cs typeface="굴림" panose="020B0600000101010101" pitchFamily="50" charset="-127"/>
              </a:rPr>
              <a:t>Additional File 4 Figure S2: </a:t>
            </a:r>
            <a:r>
              <a:rPr lang="en-US" altLang="ko-KR" kern="0" dirty="0">
                <a:latin typeface="Times New Roman" panose="02020603050405020304" pitchFamily="18" charset="0"/>
                <a:ea typeface="맑은 고딕" panose="020B0503020000020004" pitchFamily="50" charset="-127"/>
              </a:rPr>
              <a:t>Qualitative characteristics of the PRM assay. The representative chromatograms of target peptides used in the PRM assay. a)Upper rows designated native peptides in serum specimens and b) lower rows designated heavy peptides of them. Mass error and retention times are annotated on the peak. c) Retention time of two target native peptides (light) and their synthetic peptides (heavy). The red bar denoted light peptides and blue bar denoted heavy peptides. </a:t>
            </a:r>
            <a:endParaRPr lang="ko-KR" altLang="ko-KR" dirty="0">
              <a:latin typeface="inherit"/>
              <a:ea typeface="굴림" panose="020B0600000101010101" pitchFamily="50" charset="-127"/>
              <a:cs typeface="굴림" panose="020B0600000101010101" pitchFamily="50" charset="-127"/>
            </a:endParaRPr>
          </a:p>
        </p:txBody>
      </p:sp>
    </p:spTree>
    <p:extLst>
      <p:ext uri="{BB962C8B-B14F-4D97-AF65-F5344CB8AC3E}">
        <p14:creationId xmlns:p14="http://schemas.microsoft.com/office/powerpoint/2010/main" val="9831221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그림 2">
            <a:extLst>
              <a:ext uri="{FF2B5EF4-FFF2-40B4-BE49-F238E27FC236}">
                <a16:creationId xmlns:a16="http://schemas.microsoft.com/office/drawing/2014/main" id="{A0369A51-60B3-4A43-BCF1-FF1188A443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6002" y="678215"/>
            <a:ext cx="4290406" cy="4213100"/>
          </a:xfrm>
          <a:prstGeom prst="rect">
            <a:avLst/>
          </a:prstGeom>
        </p:spPr>
      </p:pic>
      <p:pic>
        <p:nvPicPr>
          <p:cNvPr id="5" name="그림 4">
            <a:extLst>
              <a:ext uri="{FF2B5EF4-FFF2-40B4-BE49-F238E27FC236}">
                <a16:creationId xmlns:a16="http://schemas.microsoft.com/office/drawing/2014/main" id="{C2153D0A-2D7F-4B89-B0A7-06E25BDA07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6002" y="5058973"/>
            <a:ext cx="4290405" cy="1176747"/>
          </a:xfrm>
          <a:prstGeom prst="rect">
            <a:avLst/>
          </a:prstGeom>
        </p:spPr>
      </p:pic>
      <p:pic>
        <p:nvPicPr>
          <p:cNvPr id="6" name="그림 5">
            <a:extLst>
              <a:ext uri="{FF2B5EF4-FFF2-40B4-BE49-F238E27FC236}">
                <a16:creationId xmlns:a16="http://schemas.microsoft.com/office/drawing/2014/main" id="{97EECB22-A95C-4236-85A1-8A69D31D14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99196" y="678215"/>
            <a:ext cx="4290406" cy="4213100"/>
          </a:xfrm>
          <a:prstGeom prst="rect">
            <a:avLst/>
          </a:prstGeom>
        </p:spPr>
      </p:pic>
      <p:pic>
        <p:nvPicPr>
          <p:cNvPr id="7" name="그림 6">
            <a:extLst>
              <a:ext uri="{FF2B5EF4-FFF2-40B4-BE49-F238E27FC236}">
                <a16:creationId xmlns:a16="http://schemas.microsoft.com/office/drawing/2014/main" id="{3FAA5529-4AAF-4E19-B130-65F461E21F2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99196" y="5058973"/>
            <a:ext cx="4290405" cy="1176747"/>
          </a:xfrm>
          <a:prstGeom prst="rect">
            <a:avLst/>
          </a:prstGeom>
        </p:spPr>
      </p:pic>
      <p:sp>
        <p:nvSpPr>
          <p:cNvPr id="8" name="TextBox 7">
            <a:extLst>
              <a:ext uri="{FF2B5EF4-FFF2-40B4-BE49-F238E27FC236}">
                <a16:creationId xmlns:a16="http://schemas.microsoft.com/office/drawing/2014/main" id="{AE8F6045-640F-4DC6-9763-0BCCFC9F563A}"/>
              </a:ext>
            </a:extLst>
          </p:cNvPr>
          <p:cNvSpPr txBox="1"/>
          <p:nvPr/>
        </p:nvSpPr>
        <p:spPr>
          <a:xfrm>
            <a:off x="1352656" y="678215"/>
            <a:ext cx="336952" cy="461665"/>
          </a:xfrm>
          <a:prstGeom prst="rect">
            <a:avLst/>
          </a:prstGeom>
          <a:noFill/>
        </p:spPr>
        <p:txBody>
          <a:bodyPr wrap="none" rtlCol="0">
            <a:spAutoFit/>
          </a:bodyPr>
          <a:lstStyle/>
          <a:p>
            <a:r>
              <a:rPr lang="en-US" altLang="ko-KR" sz="2400" b="1" dirty="0"/>
              <a:t>a</a:t>
            </a:r>
            <a:endParaRPr lang="ko-KR" altLang="en-US" sz="2400" b="1" dirty="0"/>
          </a:p>
        </p:txBody>
      </p:sp>
      <p:sp>
        <p:nvSpPr>
          <p:cNvPr id="9" name="TextBox 8">
            <a:extLst>
              <a:ext uri="{FF2B5EF4-FFF2-40B4-BE49-F238E27FC236}">
                <a16:creationId xmlns:a16="http://schemas.microsoft.com/office/drawing/2014/main" id="{98F32897-F8F5-4FE8-AD91-C59E1BD7AC9A}"/>
              </a:ext>
            </a:extLst>
          </p:cNvPr>
          <p:cNvSpPr txBox="1"/>
          <p:nvPr/>
        </p:nvSpPr>
        <p:spPr>
          <a:xfrm>
            <a:off x="1352656" y="2784765"/>
            <a:ext cx="377026" cy="461665"/>
          </a:xfrm>
          <a:prstGeom prst="rect">
            <a:avLst/>
          </a:prstGeom>
          <a:noFill/>
        </p:spPr>
        <p:txBody>
          <a:bodyPr wrap="none" rtlCol="0">
            <a:spAutoFit/>
          </a:bodyPr>
          <a:lstStyle/>
          <a:p>
            <a:r>
              <a:rPr lang="en-US" altLang="ko-KR" sz="2400" b="1" dirty="0"/>
              <a:t>b</a:t>
            </a:r>
            <a:endParaRPr lang="ko-KR" altLang="en-US" sz="2400" b="1" dirty="0"/>
          </a:p>
        </p:txBody>
      </p:sp>
      <p:sp>
        <p:nvSpPr>
          <p:cNvPr id="10" name="TextBox 9">
            <a:extLst>
              <a:ext uri="{FF2B5EF4-FFF2-40B4-BE49-F238E27FC236}">
                <a16:creationId xmlns:a16="http://schemas.microsoft.com/office/drawing/2014/main" id="{AFF2CF14-DAC4-4E28-B15A-EB20A366E9DA}"/>
              </a:ext>
            </a:extLst>
          </p:cNvPr>
          <p:cNvSpPr txBox="1"/>
          <p:nvPr/>
        </p:nvSpPr>
        <p:spPr>
          <a:xfrm>
            <a:off x="1352656" y="4988989"/>
            <a:ext cx="335348" cy="461665"/>
          </a:xfrm>
          <a:prstGeom prst="rect">
            <a:avLst/>
          </a:prstGeom>
          <a:noFill/>
        </p:spPr>
        <p:txBody>
          <a:bodyPr wrap="none" rtlCol="0">
            <a:spAutoFit/>
          </a:bodyPr>
          <a:lstStyle/>
          <a:p>
            <a:r>
              <a:rPr lang="en-US" altLang="ko-KR" sz="2400" b="1" dirty="0"/>
              <a:t>c</a:t>
            </a:r>
            <a:endParaRPr lang="ko-KR" altLang="en-US" sz="2400" b="1" dirty="0"/>
          </a:p>
        </p:txBody>
      </p:sp>
    </p:spTree>
    <p:extLst>
      <p:ext uri="{BB962C8B-B14F-4D97-AF65-F5344CB8AC3E}">
        <p14:creationId xmlns:p14="http://schemas.microsoft.com/office/powerpoint/2010/main" val="1112011696"/>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TotalTime>
  <Words>92</Words>
  <Application>Microsoft Office PowerPoint</Application>
  <PresentationFormat>와이드스크린</PresentationFormat>
  <Paragraphs>4</Paragraphs>
  <Slides>2</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vt:i4>
      </vt:variant>
    </vt:vector>
  </HeadingPairs>
  <TitlesOfParts>
    <vt:vector size="7" baseType="lpstr">
      <vt:lpstr>inherit</vt:lpstr>
      <vt:lpstr>맑은 고딕</vt:lpstr>
      <vt:lpstr>Arial</vt:lpstr>
      <vt:lpstr>Times New Roman</vt:lpstr>
      <vt:lpstr>Office 테마</vt:lpstr>
      <vt:lpstr>PowerPoint 프레젠테이션</vt:lpstr>
      <vt:lpstr>PowerPoint 프레젠테이션</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Sang-Yeop Lee</dc:creator>
  <cp:lastModifiedBy>Lee Sang-Yeop</cp:lastModifiedBy>
  <cp:revision>4</cp:revision>
  <dcterms:created xsi:type="dcterms:W3CDTF">2022-02-10T03:24:00Z</dcterms:created>
  <dcterms:modified xsi:type="dcterms:W3CDTF">2022-02-15T00:17:09Z</dcterms:modified>
</cp:coreProperties>
</file>