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9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132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7240EC-C19E-4044-92BC-05227027D4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610F255-DDF8-4274-ABAA-FF59FBE66E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0635AA2-7C34-40DF-BE0C-45AFDCDEC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4858329-D9D2-4B4F-A458-6C8570D39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B8ED4B-630C-4626-A2B7-55579C08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8000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C6A5B98-45C2-4810-A32D-8B5D886F1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A3543A-24E2-4098-98F3-4F0C44AA36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9B953D0-E2AD-4B30-8D7A-DF341BB4E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50024A-DA9C-4E89-9BC3-2001A2975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57C835A-3FB5-4B91-91C5-746C5D7A9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6969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77DFD81B-39DF-4E6B-85E3-3972F2B3E5A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B763166-B3C0-409A-9132-C7A63C272E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427E154-998A-4DC8-BFD5-A6F091D0B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62AB9A-E5C1-4144-8CF8-501EB5D7D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06FFD0E-0ACD-493E-8DF4-9EC8C0A56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2285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AE1FD1-374B-47C2-84AB-A7583701B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58F918F-BDF5-4525-BFF7-F4E4C92796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DC599E9-28DC-45CD-A9D9-9AFC0A9BD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99C8A88-C9AC-40EB-9EEA-7F9211A0B8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36C06D-C5EB-4495-921D-C963ACC94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5107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42B59FE-F816-488B-9493-99DAD507D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576FC5C-40D0-4963-A345-7051D03A6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8150805-6762-401D-BF8E-814BDF75D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24BAB31-7D1F-4702-8101-341A3299C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0338C8A-187D-4100-A6EE-328D5B115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47598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A17E2C-C224-4514-A5F5-97090C725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A4EFD00-EB74-4F10-AAB7-F90DAE7645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D4D92E7-265A-44B7-B924-5DDB3FE5BD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3C0A5FB-A1FF-4AFD-9974-DBA746655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4DD3B04-AAC2-4E7D-B2AA-78A96DEFA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1ED76BB-0F84-4E66-BB68-159CA2BE0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06715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DAB49B6-096D-4E3F-BBEC-477531219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34B42AB-26AF-4769-AB05-BBCFC68A2A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D9C56B20-05C8-49CC-B16E-6ACAC68E5C4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BD3611E-12BC-40E6-9930-C4F022C4782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73D7455-4D06-416B-B973-0B0D66269DC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C7EA6184-9D30-4E39-99A4-A8EE343EF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3FF2389-030C-487D-9386-F15C9293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90E51A4A-3B1D-494C-B862-27F3E7ED7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6369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F0B8A19-8A97-4927-87B7-4C910167F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449A6DD-B807-4373-9CF0-C132B1CB7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FD1A3260-9553-471B-A676-5B46A381B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2606219D-6EB5-46AC-ADAA-BCDB414AA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2535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838D2451-F7B6-47AD-B0D7-94DDC743F9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539EADCE-912E-4E4E-99AE-6382CABBC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64F6C636-9011-424F-87EC-435743A99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6877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275539-BC0F-4968-AC17-30289A0BFB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F096AA0-F48E-496F-8C1B-32833B4DB9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9AF98A7-BA3F-43CF-A9AA-54FA0877E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232379C-42B3-47E2-870F-7E3A4CF8B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175FC92-BFB7-4EB0-B20E-85D7954EB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EC19F6A-3CE0-40B6-AC88-A38FAB8BA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3828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4A98FDC-ED16-4578-B678-59B71F59C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E6E8C94E-F3C0-4E8C-AB8D-4622C15785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7671B43-15BC-461E-ABCF-609597F4B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C00BA57-8543-4E4F-A5B0-77DBBEE7F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1718BC2-1F9D-4B5F-972E-5761EB7EC0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62CAE13-6716-4288-9B39-4FD5B94D7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2238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1E60C31-1779-4677-814B-9BA74F8E9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8FEDAAF-7D9E-42B4-B7E9-A11695921D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C23A9EA-3BD0-421D-B114-2EF6973ABF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2B3AE1-B21B-4A43-9CFB-794EF14195E8}" type="datetimeFigureOut">
              <a:rPr lang="ko-KR" altLang="en-US" smtClean="0"/>
              <a:t>2022-02-10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03738FA-17E8-491D-87A7-31ED179D0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79499EA-9457-4BFE-B26D-5B97EC19F3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BA6E8-4CB3-4DB9-A07D-1CD44160763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070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그림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251" y="1511771"/>
            <a:ext cx="4520229" cy="254812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DDD324-5215-4B15-ABE6-A197AC757AEE}"/>
              </a:ext>
            </a:extLst>
          </p:cNvPr>
          <p:cNvSpPr txBox="1"/>
          <p:nvPr/>
        </p:nvSpPr>
        <p:spPr>
          <a:xfrm>
            <a:off x="2197100" y="4422900"/>
            <a:ext cx="7797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Additional</a:t>
            </a:r>
            <a:r>
              <a:rPr lang="ko-KR" altLang="en-US" dirty="0">
                <a:latin typeface="Times New Roman" panose="02020603050405020304" pitchFamily="18" charset="0"/>
                <a:ea typeface="바탕" panose="02030600000101010101" pitchFamily="18" charset="-127"/>
              </a:rPr>
              <a:t> 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File</a:t>
            </a:r>
            <a:r>
              <a:rPr lang="ko-KR" altLang="en-US" dirty="0">
                <a:latin typeface="Times New Roman" panose="02020603050405020304" pitchFamily="18" charset="0"/>
                <a:ea typeface="바탕" panose="02030600000101010101" pitchFamily="18" charset="-127"/>
              </a:rPr>
              <a:t> 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5 Figure S3: 3D structure of the N protein and peptides detected by MS/MS analysis. Each peptide is assigned a different color: red (7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-26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), orange (100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-136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), yellow (165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-179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), green (191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-215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), or blue (223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-233</a:t>
            </a:r>
            <a:r>
              <a:rPr lang="en-US" altLang="ko-KR" baseline="30000" dirty="0">
                <a:latin typeface="Times New Roman" panose="02020603050405020304" pitchFamily="18" charset="0"/>
                <a:ea typeface="바탕" panose="02030600000101010101" pitchFamily="18" charset="-127"/>
              </a:rPr>
              <a:t>th</a:t>
            </a:r>
            <a:r>
              <a:rPr lang="en-US" altLang="ko-KR" dirty="0">
                <a:latin typeface="Times New Roman" panose="02020603050405020304" pitchFamily="18" charset="0"/>
                <a:ea typeface="바탕" panose="02030600000101010101" pitchFamily="18" charset="-127"/>
              </a:rPr>
              <a:t>).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514864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50</Words>
  <Application>Microsoft Office PowerPoint</Application>
  <PresentationFormat>와이드스크린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Sang-Yeop Lee</dc:creator>
  <cp:lastModifiedBy>Sang-Yeop Lee</cp:lastModifiedBy>
  <cp:revision>2</cp:revision>
  <dcterms:created xsi:type="dcterms:W3CDTF">2022-02-10T03:22:55Z</dcterms:created>
  <dcterms:modified xsi:type="dcterms:W3CDTF">2022-02-10T03:33:08Z</dcterms:modified>
</cp:coreProperties>
</file>