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8" d="100"/>
          <a:sy n="88" d="100"/>
        </p:scale>
        <p:origin x="90" y="6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7F34E-6470-45F6-899E-41254D378EA3}" type="datetimeFigureOut">
              <a:rPr lang="fr-FR" smtClean="0"/>
              <a:t>05/01/2022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39C5A-4798-4C19-AB99-C8BF99151CC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56035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7F34E-6470-45F6-899E-41254D378EA3}" type="datetimeFigureOut">
              <a:rPr lang="fr-FR" smtClean="0"/>
              <a:t>05/01/2022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39C5A-4798-4C19-AB99-C8BF99151CC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828587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7F34E-6470-45F6-899E-41254D378EA3}" type="datetimeFigureOut">
              <a:rPr lang="fr-FR" smtClean="0"/>
              <a:t>05/01/2022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39C5A-4798-4C19-AB99-C8BF99151CC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631249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7F34E-6470-45F6-899E-41254D378EA3}" type="datetimeFigureOut">
              <a:rPr lang="fr-FR" smtClean="0"/>
              <a:t>05/01/2022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39C5A-4798-4C19-AB99-C8BF99151CC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181649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7F34E-6470-45F6-899E-41254D378EA3}" type="datetimeFigureOut">
              <a:rPr lang="fr-FR" smtClean="0"/>
              <a:t>05/01/2022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39C5A-4798-4C19-AB99-C8BF99151CC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629537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7F34E-6470-45F6-899E-41254D378EA3}" type="datetimeFigureOut">
              <a:rPr lang="fr-FR" smtClean="0"/>
              <a:t>05/01/2022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39C5A-4798-4C19-AB99-C8BF99151CC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57407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7F34E-6470-45F6-899E-41254D378EA3}" type="datetimeFigureOut">
              <a:rPr lang="fr-FR" smtClean="0"/>
              <a:t>05/01/2022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39C5A-4798-4C19-AB99-C8BF99151CC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024521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7F34E-6470-45F6-899E-41254D378EA3}" type="datetimeFigureOut">
              <a:rPr lang="fr-FR" smtClean="0"/>
              <a:t>05/01/2022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39C5A-4798-4C19-AB99-C8BF99151CC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630582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7F34E-6470-45F6-899E-41254D378EA3}" type="datetimeFigureOut">
              <a:rPr lang="fr-FR" smtClean="0"/>
              <a:t>05/01/2022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39C5A-4798-4C19-AB99-C8BF99151CC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927463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7F34E-6470-45F6-899E-41254D378EA3}" type="datetimeFigureOut">
              <a:rPr lang="fr-FR" smtClean="0"/>
              <a:t>05/01/2022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39C5A-4798-4C19-AB99-C8BF99151CC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678918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7F34E-6470-45F6-899E-41254D378EA3}" type="datetimeFigureOut">
              <a:rPr lang="fr-FR" smtClean="0"/>
              <a:t>05/01/2022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39C5A-4798-4C19-AB99-C8BF99151CC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038457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57F34E-6470-45F6-899E-41254D378EA3}" type="datetimeFigureOut">
              <a:rPr lang="fr-FR" smtClean="0"/>
              <a:t>05/01/2022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939C5A-4798-4C19-AB99-C8BF99151CC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885930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694"/>
          <a:stretch/>
        </p:blipFill>
        <p:spPr>
          <a:xfrm>
            <a:off x="8090910" y="501430"/>
            <a:ext cx="3535033" cy="4003167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220"/>
          <a:stretch/>
        </p:blipFill>
        <p:spPr>
          <a:xfrm>
            <a:off x="4087744" y="501431"/>
            <a:ext cx="3554028" cy="4003167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017"/>
          <a:stretch/>
        </p:blipFill>
        <p:spPr>
          <a:xfrm>
            <a:off x="84577" y="501429"/>
            <a:ext cx="3562138" cy="4003167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92116" y="4895840"/>
            <a:ext cx="991253" cy="509022"/>
          </a:xfrm>
          <a:prstGeom prst="rect">
            <a:avLst/>
          </a:prstGeom>
        </p:spPr>
      </p:pic>
      <p:pic>
        <p:nvPicPr>
          <p:cNvPr id="12" name="Image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60158" y="4917612"/>
            <a:ext cx="696556" cy="509022"/>
          </a:xfrm>
          <a:prstGeom prst="rect">
            <a:avLst/>
          </a:prstGeom>
        </p:spPr>
      </p:pic>
      <p:sp>
        <p:nvSpPr>
          <p:cNvPr id="13" name="ZoneTexte 12"/>
          <p:cNvSpPr txBox="1"/>
          <p:nvPr/>
        </p:nvSpPr>
        <p:spPr>
          <a:xfrm>
            <a:off x="4583369" y="4917612"/>
            <a:ext cx="16432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Normothermia</a:t>
            </a:r>
            <a:endParaRPr lang="fr-FR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7664025" y="4869991"/>
            <a:ext cx="371154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Targeted</a:t>
            </a:r>
            <a:r>
              <a:rPr lang="fr-FR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1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temperature</a:t>
            </a:r>
            <a:r>
              <a:rPr lang="fr-FR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management</a:t>
            </a:r>
            <a:endParaRPr lang="fr-FR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ZoneTexte 14"/>
          <p:cNvSpPr txBox="1"/>
          <p:nvPr/>
        </p:nvSpPr>
        <p:spPr>
          <a:xfrm>
            <a:off x="1382969" y="224428"/>
            <a:ext cx="16432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Panel A</a:t>
            </a:r>
            <a:endParaRPr lang="fr-FR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ZoneTexte 15"/>
          <p:cNvSpPr txBox="1"/>
          <p:nvPr/>
        </p:nvSpPr>
        <p:spPr>
          <a:xfrm>
            <a:off x="5552198" y="213546"/>
            <a:ext cx="16432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Panel B</a:t>
            </a:r>
            <a:endParaRPr lang="fr-FR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ZoneTexte 16"/>
          <p:cNvSpPr txBox="1"/>
          <p:nvPr/>
        </p:nvSpPr>
        <p:spPr>
          <a:xfrm>
            <a:off x="9593222" y="213546"/>
            <a:ext cx="16432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Panel C</a:t>
            </a:r>
            <a:endParaRPr lang="fr-FR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ZoneTexte 17"/>
          <p:cNvSpPr txBox="1"/>
          <p:nvPr/>
        </p:nvSpPr>
        <p:spPr>
          <a:xfrm>
            <a:off x="773368" y="5657604"/>
            <a:ext cx="916528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Figure 1. </a:t>
            </a:r>
            <a:r>
              <a:rPr lang="fr-FR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Impact of </a:t>
            </a:r>
            <a:r>
              <a:rPr lang="fr-FR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targeted</a:t>
            </a:r>
            <a:r>
              <a:rPr lang="fr-FR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temperature</a:t>
            </a:r>
            <a:r>
              <a:rPr lang="fr-FR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management versus </a:t>
            </a:r>
            <a:r>
              <a:rPr lang="fr-FR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normothermia</a:t>
            </a:r>
            <a:r>
              <a:rPr lang="fr-FR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during</a:t>
            </a:r>
            <a:r>
              <a:rPr lang="fr-FR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the first 68 </a:t>
            </a:r>
            <a:r>
              <a:rPr lang="fr-FR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hours</a:t>
            </a:r>
            <a:r>
              <a:rPr lang="fr-FR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after</a:t>
            </a:r>
            <a:r>
              <a:rPr lang="fr-FR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randomization</a:t>
            </a:r>
            <a:r>
              <a:rPr lang="fr-FR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fr-FR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Panel A: </a:t>
            </a:r>
            <a:r>
              <a:rPr lang="fr-FR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Temperature</a:t>
            </a:r>
            <a:endParaRPr lang="fr-FR" sz="1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r-F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fr-FR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Panel B: </a:t>
            </a:r>
            <a:r>
              <a:rPr lang="fr-FR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Mean</a:t>
            </a:r>
            <a:r>
              <a:rPr lang="fr-FR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arterial</a:t>
            </a:r>
            <a:r>
              <a:rPr lang="fr-FR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pressure</a:t>
            </a:r>
          </a:p>
          <a:p>
            <a:r>
              <a:rPr lang="fr-F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fr-FR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Panel C: </a:t>
            </a:r>
            <a:r>
              <a:rPr lang="fr-FR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Cardiac</a:t>
            </a:r>
            <a:r>
              <a:rPr lang="fr-FR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frequency</a:t>
            </a:r>
            <a:r>
              <a:rPr lang="fr-FR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fr-FR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8489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46</Words>
  <Application>Microsoft Office PowerPoint</Application>
  <PresentationFormat>Grand écran</PresentationFormat>
  <Paragraphs>9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Thème Office</vt:lpstr>
      <vt:lpstr>Présentation PowerPoint</vt:lpstr>
    </vt:vector>
  </TitlesOfParts>
  <Company>APHP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PETIT Matthieu</dc:creator>
  <cp:lastModifiedBy>PETIT Matthieu</cp:lastModifiedBy>
  <cp:revision>3</cp:revision>
  <dcterms:created xsi:type="dcterms:W3CDTF">2022-01-05T09:00:32Z</dcterms:created>
  <dcterms:modified xsi:type="dcterms:W3CDTF">2022-01-05T09:17:50Z</dcterms:modified>
</cp:coreProperties>
</file>