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592104-9CEA-470D-9576-E8C197D0E746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52772F-F9AC-47B5-9893-287BD2FD84F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0115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noProof="0" dirty="0" smtClean="0"/>
              <a:t>Supplementary</a:t>
            </a:r>
            <a:r>
              <a:rPr lang="nl-NL" b="0" baseline="0" dirty="0" smtClean="0"/>
              <a:t> </a:t>
            </a:r>
            <a:r>
              <a:rPr lang="nl-NL" b="0" baseline="0" dirty="0" err="1" smtClean="0"/>
              <a:t>t</a:t>
            </a:r>
            <a:r>
              <a:rPr lang="nl-NL" b="0" dirty="0" err="1" smtClean="0"/>
              <a:t>able</a:t>
            </a:r>
            <a:r>
              <a:rPr lang="nl-NL" b="0" baseline="0" dirty="0" smtClean="0"/>
              <a:t> </a:t>
            </a:r>
            <a:r>
              <a:rPr lang="nl-NL" b="0" baseline="0" dirty="0"/>
              <a:t>3</a:t>
            </a:r>
            <a:r>
              <a:rPr lang="nl-NL" b="0" baseline="0" dirty="0" smtClean="0"/>
              <a:t>. </a:t>
            </a:r>
            <a:r>
              <a:rPr lang="nl-NL" b="0" baseline="0" dirty="0"/>
              <a:t>Baseline </a:t>
            </a:r>
            <a:r>
              <a:rPr lang="nl-NL" b="0" baseline="0" dirty="0" err="1"/>
              <a:t>characteristics</a:t>
            </a:r>
            <a:r>
              <a:rPr lang="nl-NL" b="0" baseline="0" dirty="0"/>
              <a:t> of subjects </a:t>
            </a:r>
            <a:r>
              <a:rPr lang="nl-NL" b="0" baseline="0" dirty="0" err="1"/>
              <a:t>receiving</a:t>
            </a:r>
            <a:r>
              <a:rPr lang="nl-NL" b="0" baseline="0" dirty="0"/>
              <a:t> </a:t>
            </a:r>
            <a:r>
              <a:rPr lang="nl-NL" b="0" baseline="0" dirty="0" err="1"/>
              <a:t>either</a:t>
            </a:r>
            <a:r>
              <a:rPr lang="nl-NL" b="0" baseline="0" dirty="0"/>
              <a:t> </a:t>
            </a:r>
            <a:r>
              <a:rPr lang="nl-NL" b="0" baseline="0" dirty="0" err="1"/>
              <a:t>two</a:t>
            </a:r>
            <a:r>
              <a:rPr lang="nl-NL" b="0" baseline="0" dirty="0"/>
              <a:t> </a:t>
            </a:r>
            <a:r>
              <a:rPr lang="nl-NL" b="0" baseline="0" dirty="0" err="1"/>
              <a:t>intradermal</a:t>
            </a:r>
            <a:r>
              <a:rPr lang="nl-NL" b="0" baseline="0" dirty="0"/>
              <a:t> </a:t>
            </a:r>
            <a:r>
              <a:rPr lang="nl-NL" b="0" baseline="0" dirty="0" err="1"/>
              <a:t>injections</a:t>
            </a:r>
            <a:r>
              <a:rPr lang="nl-NL" b="0" baseline="0" dirty="0"/>
              <a:t> of 10 </a:t>
            </a:r>
            <a:r>
              <a:rPr lang="nl-NL" b="0" baseline="0" dirty="0" err="1"/>
              <a:t>ng</a:t>
            </a:r>
            <a:r>
              <a:rPr lang="nl-NL" b="0" baseline="0" dirty="0"/>
              <a:t> LPS (20 </a:t>
            </a:r>
            <a:r>
              <a:rPr lang="nl-NL" b="0" baseline="0" dirty="0" err="1"/>
              <a:t>ng</a:t>
            </a:r>
            <a:r>
              <a:rPr lang="nl-NL" b="0" baseline="0" dirty="0"/>
              <a:t> in </a:t>
            </a:r>
            <a:r>
              <a:rPr lang="nl-NL" b="0" baseline="0" dirty="0" err="1"/>
              <a:t>total</a:t>
            </a:r>
            <a:r>
              <a:rPr lang="nl-NL" b="0" baseline="0" dirty="0"/>
              <a:t>) or </a:t>
            </a:r>
            <a:r>
              <a:rPr lang="nl-NL" b="0" baseline="0" dirty="0" err="1"/>
              <a:t>four</a:t>
            </a:r>
            <a:r>
              <a:rPr lang="nl-NL" b="0" baseline="0" dirty="0"/>
              <a:t> 10 </a:t>
            </a:r>
            <a:r>
              <a:rPr lang="nl-NL" b="0" baseline="0" dirty="0" err="1"/>
              <a:t>ng</a:t>
            </a:r>
            <a:r>
              <a:rPr lang="nl-NL" b="0" baseline="0" dirty="0"/>
              <a:t> LPS (40 </a:t>
            </a:r>
            <a:r>
              <a:rPr lang="nl-NL" b="0" baseline="0" dirty="0" err="1"/>
              <a:t>ng</a:t>
            </a:r>
            <a:r>
              <a:rPr lang="nl-NL" b="0" baseline="0" dirty="0"/>
              <a:t> in </a:t>
            </a:r>
            <a:r>
              <a:rPr lang="nl-NL" b="0" baseline="0" dirty="0" err="1"/>
              <a:t>total</a:t>
            </a:r>
            <a:r>
              <a:rPr lang="nl-NL" b="0" baseline="0" dirty="0"/>
              <a:t>)</a:t>
            </a:r>
            <a:endParaRPr lang="nl-NL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61148-F779-4741-ADA9-91B3F62B1526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151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AFB0-1611-4884-84F1-4898CBC3CC72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F813-9FBB-466C-B191-B177EDA0746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442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AFB0-1611-4884-84F1-4898CBC3CC72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F813-9FBB-466C-B191-B177EDA0746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6982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AFB0-1611-4884-84F1-4898CBC3CC72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F813-9FBB-466C-B191-B177EDA0746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1313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AFB0-1611-4884-84F1-4898CBC3CC72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F813-9FBB-466C-B191-B177EDA0746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1422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AFB0-1611-4884-84F1-4898CBC3CC72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F813-9FBB-466C-B191-B177EDA0746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395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AFB0-1611-4884-84F1-4898CBC3CC72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F813-9FBB-466C-B191-B177EDA0746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7961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AFB0-1611-4884-84F1-4898CBC3CC72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F813-9FBB-466C-B191-B177EDA0746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2768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AFB0-1611-4884-84F1-4898CBC3CC72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F813-9FBB-466C-B191-B177EDA0746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8541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AFB0-1611-4884-84F1-4898CBC3CC72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F813-9FBB-466C-B191-B177EDA0746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3747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AFB0-1611-4884-84F1-4898CBC3CC72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F813-9FBB-466C-B191-B177EDA0746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6016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AFB0-1611-4884-84F1-4898CBC3CC72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F813-9FBB-466C-B191-B177EDA0746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3035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6AFB0-1611-4884-84F1-4898CBC3CC72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AF813-9FBB-466C-B191-B177EDA0746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093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844784" y="1316848"/>
          <a:ext cx="6507998" cy="4991100"/>
        </p:xfrm>
        <a:graphic>
          <a:graphicData uri="http://schemas.openxmlformats.org/drawingml/2006/table">
            <a:tbl>
              <a:tblPr firstRow="1" firstCol="1" bandRow="1"/>
              <a:tblGrid>
                <a:gridCol w="10016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13138"/>
                <a:gridCol w="913139"/>
                <a:gridCol w="9572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0762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0762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0762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90500"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675890" algn="ctr"/>
                          <a:tab pos="5352415" algn="r"/>
                        </a:tabLs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Baseline characteristics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">
                <a:tc rowSpan="4" gridSpan="4">
                  <a:txBody>
                    <a:bodyPr/>
                    <a:lstStyle/>
                    <a:p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LPS 20 ng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LPS 40 ng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0500">
                <a:tc gridSpan="4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(n = 18)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(n = 6)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(n = 12)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0500">
                <a:tc gridSpan="4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mean (sd)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mean (sd)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mean (sd)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0500">
                <a:tc gridSpan="4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Age (years)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26.9 ± 5.7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22.8 ± 1.5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28.9 ± 5.9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BMI (kg/m²</a:t>
                      </a: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Fitzpatrick</a:t>
                      </a:r>
                      <a:r>
                        <a:rPr lang="en-US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skin type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23.7 ± 2.9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23.6 ± 3.7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23.8 ± 2.5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Temperature (°C)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36.5 ± 0.3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36.6 ± 0.2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36.4 ± 0.3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Heart rate (bpm)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64.4 ± 9.4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67.8 ± 14.0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62.7 ± 6.2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SBP (mmHg)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118.5 ± 13.2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125.5 ± 8.1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115.0 ± 14.1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DBP (mmHg)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63.8 ± 4.4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65.0 ± 5.0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63.2 ± 4.2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Circulating Leukocytes (x10E9/L)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5.7 ± 1.1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6.6 ± 0.8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5.3 ± 0.9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Neutrophils (x10E9/L)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3.0 ± 0.7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3.2 ± 0.7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2.9 ± 0.7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Monocytes (x10E9/L)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 ± 0.1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 ± 0.1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 ± 0.1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Lymphocytes (x10E9/L)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 ± 0.6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 ± 0.5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 ± 0.5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nl-NL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0108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</Words>
  <Application>Microsoft Office PowerPoint</Application>
  <PresentationFormat>Widescreen</PresentationFormat>
  <Paragraphs>66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CHDR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Buters</dc:creator>
  <cp:lastModifiedBy>Thomas Buters</cp:lastModifiedBy>
  <cp:revision>1</cp:revision>
  <dcterms:created xsi:type="dcterms:W3CDTF">2021-07-20T13:46:16Z</dcterms:created>
  <dcterms:modified xsi:type="dcterms:W3CDTF">2021-07-20T13:46:27Z</dcterms:modified>
</cp:coreProperties>
</file>