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6858000" cx="12192000"/>
  <p:notesSz cx="6858000" cy="9144000"/>
  <p:embeddedFontLst>
    <p:embeddedFont>
      <p:font typeface="Century Gothic"/>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6" roundtripDataSignature="AMtx7mhvgmirg+QmJOK4XmSnFzR8RvOK1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CenturyGothic-regular.fntdata"/><Relationship Id="rId21" Type="http://schemas.openxmlformats.org/officeDocument/2006/relationships/slide" Target="slides/slide16.xml"/><Relationship Id="rId24" Type="http://schemas.openxmlformats.org/officeDocument/2006/relationships/font" Target="fonts/CenturyGothic-italic.fntdata"/><Relationship Id="rId23" Type="http://schemas.openxmlformats.org/officeDocument/2006/relationships/font" Target="fonts/CenturyGothic-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font" Target="fonts/CenturyGothic-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blipFill>
          <a:blip r:embed="rId2">
            <a:alphaModFix/>
          </a:blip>
          <a:stretch>
            <a:fillRect/>
          </a:stretch>
        </a:blipFill>
      </p:bgPr>
    </p:bg>
    <p:spTree>
      <p:nvGrpSpPr>
        <p:cNvPr id="17" name="Shape 17"/>
        <p:cNvGrpSpPr/>
        <p:nvPr/>
      </p:nvGrpSpPr>
      <p:grpSpPr>
        <a:xfrm>
          <a:off x="0" y="0"/>
          <a:ext cx="0" cy="0"/>
          <a:chOff x="0" y="0"/>
          <a:chExt cx="0" cy="0"/>
        </a:xfrm>
      </p:grpSpPr>
      <p:sp>
        <p:nvSpPr>
          <p:cNvPr id="18" name="Google Shape;18;p18"/>
          <p:cNvSpPr txBox="1"/>
          <p:nvPr>
            <p:ph type="ctrTitle"/>
          </p:nvPr>
        </p:nvSpPr>
        <p:spPr>
          <a:xfrm>
            <a:off x="1154955" y="1447800"/>
            <a:ext cx="8825658" cy="332958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7200"/>
              <a:buFont typeface="Century Gothic"/>
              <a:buNone/>
              <a:defRPr sz="7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8"/>
          <p:cNvSpPr txBox="1"/>
          <p:nvPr>
            <p:ph idx="1" type="subTitle"/>
          </p:nvPr>
        </p:nvSpPr>
        <p:spPr>
          <a:xfrm>
            <a:off x="1154955" y="4777380"/>
            <a:ext cx="8825658" cy="861420"/>
          </a:xfrm>
          <a:prstGeom prst="rect">
            <a:avLst/>
          </a:prstGeom>
          <a:noFill/>
          <a:ln>
            <a:noFill/>
          </a:ln>
        </p:spPr>
        <p:txBody>
          <a:bodyPr anchorCtr="0" anchor="t" bIns="45700" lIns="91425" spcFirstLastPara="1" rIns="91425" wrap="square" tIns="45700">
            <a:normAutofit/>
          </a:bodyPr>
          <a:lstStyle>
            <a:lvl1pPr lvl="0" algn="l">
              <a:spcBef>
                <a:spcPts val="1000"/>
              </a:spcBef>
              <a:spcAft>
                <a:spcPts val="0"/>
              </a:spcAft>
              <a:buSzPts val="1600"/>
              <a:buNone/>
              <a:defRPr cap="none">
                <a:solidFill>
                  <a:srgbClr val="86D1D8"/>
                </a:solidFill>
              </a:defRPr>
            </a:lvl1pPr>
            <a:lvl2pPr lvl="1" algn="ctr">
              <a:spcBef>
                <a:spcPts val="1000"/>
              </a:spcBef>
              <a:spcAft>
                <a:spcPts val="0"/>
              </a:spcAft>
              <a:buSzPts val="1440"/>
              <a:buNone/>
              <a:defRPr>
                <a:solidFill>
                  <a:schemeClr val="lt1"/>
                </a:solidFill>
              </a:defRPr>
            </a:lvl2pPr>
            <a:lvl3pPr lvl="2" algn="ctr">
              <a:spcBef>
                <a:spcPts val="1000"/>
              </a:spcBef>
              <a:spcAft>
                <a:spcPts val="0"/>
              </a:spcAft>
              <a:buSzPts val="1280"/>
              <a:buNone/>
              <a:defRPr>
                <a:solidFill>
                  <a:schemeClr val="lt1"/>
                </a:solidFill>
              </a:defRPr>
            </a:lvl3pPr>
            <a:lvl4pPr lvl="3" algn="ctr">
              <a:spcBef>
                <a:spcPts val="1000"/>
              </a:spcBef>
              <a:spcAft>
                <a:spcPts val="0"/>
              </a:spcAft>
              <a:buSzPts val="1120"/>
              <a:buNone/>
              <a:defRPr>
                <a:solidFill>
                  <a:schemeClr val="lt1"/>
                </a:solidFill>
              </a:defRPr>
            </a:lvl4pPr>
            <a:lvl5pPr lvl="4" algn="ctr">
              <a:spcBef>
                <a:spcPts val="1000"/>
              </a:spcBef>
              <a:spcAft>
                <a:spcPts val="0"/>
              </a:spcAft>
              <a:buSzPts val="1120"/>
              <a:buNone/>
              <a:defRPr>
                <a:solidFill>
                  <a:schemeClr val="lt1"/>
                </a:solidFill>
              </a:defRPr>
            </a:lvl5pPr>
            <a:lvl6pPr lvl="5" algn="ctr">
              <a:spcBef>
                <a:spcPts val="1000"/>
              </a:spcBef>
              <a:spcAft>
                <a:spcPts val="0"/>
              </a:spcAft>
              <a:buSzPts val="1120"/>
              <a:buNone/>
              <a:defRPr>
                <a:solidFill>
                  <a:schemeClr val="lt1"/>
                </a:solidFill>
              </a:defRPr>
            </a:lvl6pPr>
            <a:lvl7pPr lvl="6" algn="ctr">
              <a:spcBef>
                <a:spcPts val="1000"/>
              </a:spcBef>
              <a:spcAft>
                <a:spcPts val="0"/>
              </a:spcAft>
              <a:buSzPts val="1120"/>
              <a:buNone/>
              <a:defRPr>
                <a:solidFill>
                  <a:schemeClr val="lt1"/>
                </a:solidFill>
              </a:defRPr>
            </a:lvl7pPr>
            <a:lvl8pPr lvl="7" algn="ctr">
              <a:spcBef>
                <a:spcPts val="1000"/>
              </a:spcBef>
              <a:spcAft>
                <a:spcPts val="0"/>
              </a:spcAft>
              <a:buSzPts val="1120"/>
              <a:buNone/>
              <a:defRPr>
                <a:solidFill>
                  <a:schemeClr val="lt1"/>
                </a:solidFill>
              </a:defRPr>
            </a:lvl8pPr>
            <a:lvl9pPr lvl="8" algn="ctr">
              <a:spcBef>
                <a:spcPts val="1000"/>
              </a:spcBef>
              <a:spcAft>
                <a:spcPts val="0"/>
              </a:spcAft>
              <a:buSzPts val="112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type="obj">
  <p:cSld name="OBJECT">
    <p:spTree>
      <p:nvGrpSpPr>
        <p:cNvPr id="20" name="Shape 20"/>
        <p:cNvGrpSpPr/>
        <p:nvPr/>
      </p:nvGrpSpPr>
      <p:grpSpPr>
        <a:xfrm>
          <a:off x="0" y="0"/>
          <a:ext cx="0" cy="0"/>
          <a:chOff x="0" y="0"/>
          <a:chExt cx="0" cy="0"/>
        </a:xfrm>
      </p:grpSpPr>
      <p:sp>
        <p:nvSpPr>
          <p:cNvPr id="21" name="Google Shape;21;p20"/>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0"/>
          <p:cNvSpPr txBox="1"/>
          <p:nvPr>
            <p:ph idx="1" type="body"/>
          </p:nvPr>
        </p:nvSpPr>
        <p:spPr>
          <a:xfrm>
            <a:off x="1103312" y="2052918"/>
            <a:ext cx="8946541" cy="4195481"/>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type="obj">
  <p:cSld name="OBJECT">
    <p:spTree>
      <p:nvGrpSpPr>
        <p:cNvPr id="35" name="Shape 35"/>
        <p:cNvGrpSpPr/>
        <p:nvPr/>
      </p:nvGrpSpPr>
      <p:grpSpPr>
        <a:xfrm>
          <a:off x="0" y="0"/>
          <a:ext cx="0" cy="0"/>
          <a:chOff x="0" y="0"/>
          <a:chExt cx="0" cy="0"/>
        </a:xfrm>
      </p:grpSpPr>
      <p:sp>
        <p:nvSpPr>
          <p:cNvPr id="36" name="Google Shape;36;p21"/>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1"/>
          <p:cNvSpPr txBox="1"/>
          <p:nvPr>
            <p:ph idx="1" type="body"/>
          </p:nvPr>
        </p:nvSpPr>
        <p:spPr>
          <a:xfrm>
            <a:off x="1103312" y="2052918"/>
            <a:ext cx="8946541" cy="4195481"/>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1.png"/><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2.png"/><Relationship Id="rId6" Type="http://schemas.openxmlformats.org/officeDocument/2006/relationships/slideLayout" Target="../slideLayouts/slideLayout1.xml"/><Relationship Id="rId7" Type="http://schemas.openxmlformats.org/officeDocument/2006/relationships/slideLayout" Target="../slideLayouts/slideLayout2.xml"/><Relationship Id="rId8"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4.png"/><Relationship Id="rId2" Type="http://schemas.openxmlformats.org/officeDocument/2006/relationships/image" Target="../media/image8.png"/><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9.png"/><Relationship Id="rId6" Type="http://schemas.openxmlformats.org/officeDocument/2006/relationships/slideLayout" Target="../slideLayouts/slideLayout3.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pic>
        <p:nvPicPr>
          <p:cNvPr id="6" name="Google Shape;6;p17"/>
          <p:cNvPicPr preferRelativeResize="0"/>
          <p:nvPr/>
        </p:nvPicPr>
        <p:blipFill rotWithShape="1">
          <a:blip r:embed="rId2">
            <a:alphaModFix/>
          </a:blip>
          <a:srcRect b="0" l="3613" r="0" t="0"/>
          <a:stretch/>
        </p:blipFill>
        <p:spPr>
          <a:xfrm>
            <a:off x="0" y="2669685"/>
            <a:ext cx="4037012" cy="4188315"/>
          </a:xfrm>
          <a:prstGeom prst="rect">
            <a:avLst/>
          </a:prstGeom>
          <a:noFill/>
          <a:ln>
            <a:noFill/>
          </a:ln>
        </p:spPr>
      </p:pic>
      <p:pic>
        <p:nvPicPr>
          <p:cNvPr id="7" name="Google Shape;7;p17"/>
          <p:cNvPicPr preferRelativeResize="0"/>
          <p:nvPr/>
        </p:nvPicPr>
        <p:blipFill rotWithShape="1">
          <a:blip r:embed="rId3">
            <a:alphaModFix/>
          </a:blip>
          <a:srcRect b="0" l="35640" r="0" t="0"/>
          <a:stretch/>
        </p:blipFill>
        <p:spPr>
          <a:xfrm>
            <a:off x="0" y="2892347"/>
            <a:ext cx="1522412" cy="2365453"/>
          </a:xfrm>
          <a:prstGeom prst="rect">
            <a:avLst/>
          </a:prstGeom>
          <a:noFill/>
          <a:ln>
            <a:noFill/>
          </a:ln>
        </p:spPr>
      </p:pic>
      <p:sp>
        <p:nvSpPr>
          <p:cNvPr id="8" name="Google Shape;8;p17"/>
          <p:cNvSpPr/>
          <p:nvPr/>
        </p:nvSpPr>
        <p:spPr>
          <a:xfrm>
            <a:off x="8609012" y="1676400"/>
            <a:ext cx="2819400" cy="2819400"/>
          </a:xfrm>
          <a:prstGeom prst="ellipse">
            <a:avLst/>
          </a:prstGeom>
          <a:gradFill>
            <a:gsLst>
              <a:gs pos="0">
                <a:srgbClr val="4CB9C3">
                  <a:alpha val="6666"/>
                </a:srgbClr>
              </a:gs>
              <a:gs pos="36000">
                <a:srgbClr val="4CB9C3">
                  <a:alpha val="5882"/>
                </a:srgbClr>
              </a:gs>
              <a:gs pos="69000">
                <a:srgbClr val="4CB9C3">
                  <a:alpha val="0"/>
                </a:srgbClr>
              </a:gs>
              <a:gs pos="100000">
                <a:srgbClr val="4CB9C3">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 name="Google Shape;9;p17"/>
          <p:cNvPicPr preferRelativeResize="0"/>
          <p:nvPr/>
        </p:nvPicPr>
        <p:blipFill rotWithShape="1">
          <a:blip r:embed="rId4">
            <a:alphaModFix/>
          </a:blip>
          <a:srcRect b="0" l="0" r="0" t="28812"/>
          <a:stretch/>
        </p:blipFill>
        <p:spPr>
          <a:xfrm>
            <a:off x="7999412" y="0"/>
            <a:ext cx="1603387" cy="1141407"/>
          </a:xfrm>
          <a:prstGeom prst="rect">
            <a:avLst/>
          </a:prstGeom>
          <a:noFill/>
          <a:ln>
            <a:noFill/>
          </a:ln>
        </p:spPr>
      </p:pic>
      <p:pic>
        <p:nvPicPr>
          <p:cNvPr id="10" name="Google Shape;10;p17"/>
          <p:cNvPicPr preferRelativeResize="0"/>
          <p:nvPr/>
        </p:nvPicPr>
        <p:blipFill rotWithShape="1">
          <a:blip r:embed="rId5">
            <a:alphaModFix/>
          </a:blip>
          <a:srcRect b="23320" l="0" r="0" t="0"/>
          <a:stretch/>
        </p:blipFill>
        <p:spPr>
          <a:xfrm>
            <a:off x="8605878" y="6096000"/>
            <a:ext cx="993734" cy="762000"/>
          </a:xfrm>
          <a:prstGeom prst="rect">
            <a:avLst/>
          </a:prstGeom>
          <a:noFill/>
          <a:ln>
            <a:noFill/>
          </a:ln>
        </p:spPr>
      </p:pic>
      <p:sp>
        <p:nvSpPr>
          <p:cNvPr id="11" name="Google Shape;11;p17"/>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17"/>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lt2"/>
              </a:buClr>
              <a:buSzPts val="4200"/>
              <a:buFont typeface="Century Gothic"/>
              <a:buNone/>
              <a:defRPr b="0" i="0" sz="4200" u="none" cap="none" strike="noStrike">
                <a:solidFill>
                  <a:schemeClr val="lt2"/>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2"/>
                </a:solidFill>
              </a:defRPr>
            </a:lvl2pPr>
            <a:lvl3pPr lvl="2" marR="0" rtl="0" algn="l">
              <a:spcBef>
                <a:spcPts val="0"/>
              </a:spcBef>
              <a:spcAft>
                <a:spcPts val="0"/>
              </a:spcAft>
              <a:buSzPts val="1400"/>
              <a:buNone/>
              <a:defRPr b="0" i="0" sz="1800" u="none" cap="none" strike="noStrike">
                <a:solidFill>
                  <a:schemeClr val="lt2"/>
                </a:solidFill>
              </a:defRPr>
            </a:lvl3pPr>
            <a:lvl4pPr lvl="3" marR="0" rtl="0" algn="l">
              <a:spcBef>
                <a:spcPts val="0"/>
              </a:spcBef>
              <a:spcAft>
                <a:spcPts val="0"/>
              </a:spcAft>
              <a:buSzPts val="1400"/>
              <a:buNone/>
              <a:defRPr b="0" i="0" sz="1800" u="none" cap="none" strike="noStrike">
                <a:solidFill>
                  <a:schemeClr val="lt2"/>
                </a:solidFill>
              </a:defRPr>
            </a:lvl4pPr>
            <a:lvl5pPr lvl="4" marR="0" rtl="0" algn="l">
              <a:spcBef>
                <a:spcPts val="0"/>
              </a:spcBef>
              <a:spcAft>
                <a:spcPts val="0"/>
              </a:spcAft>
              <a:buSzPts val="1400"/>
              <a:buNone/>
              <a:defRPr b="0" i="0" sz="1800" u="none" cap="none" strike="noStrike">
                <a:solidFill>
                  <a:schemeClr val="lt2"/>
                </a:solidFill>
              </a:defRPr>
            </a:lvl5pPr>
            <a:lvl6pPr lvl="5" marR="0" rtl="0" algn="l">
              <a:spcBef>
                <a:spcPts val="0"/>
              </a:spcBef>
              <a:spcAft>
                <a:spcPts val="0"/>
              </a:spcAft>
              <a:buSzPts val="1400"/>
              <a:buNone/>
              <a:defRPr b="0" i="0" sz="1800" u="none" cap="none" strike="noStrike">
                <a:solidFill>
                  <a:schemeClr val="lt2"/>
                </a:solidFill>
              </a:defRPr>
            </a:lvl6pPr>
            <a:lvl7pPr lvl="6" marR="0" rtl="0" algn="l">
              <a:spcBef>
                <a:spcPts val="0"/>
              </a:spcBef>
              <a:spcAft>
                <a:spcPts val="0"/>
              </a:spcAft>
              <a:buSzPts val="1400"/>
              <a:buNone/>
              <a:defRPr b="0" i="0" sz="1800" u="none" cap="none" strike="noStrike">
                <a:solidFill>
                  <a:schemeClr val="lt2"/>
                </a:solidFill>
              </a:defRPr>
            </a:lvl7pPr>
            <a:lvl8pPr lvl="7" marR="0" rtl="0" algn="l">
              <a:spcBef>
                <a:spcPts val="0"/>
              </a:spcBef>
              <a:spcAft>
                <a:spcPts val="0"/>
              </a:spcAft>
              <a:buSzPts val="1400"/>
              <a:buNone/>
              <a:defRPr b="0" i="0" sz="1800" u="none" cap="none" strike="noStrike">
                <a:solidFill>
                  <a:schemeClr val="lt2"/>
                </a:solidFill>
              </a:defRPr>
            </a:lvl8pPr>
            <a:lvl9pPr lvl="8" marR="0" rtl="0" algn="l">
              <a:spcBef>
                <a:spcPts val="0"/>
              </a:spcBef>
              <a:spcAft>
                <a:spcPts val="0"/>
              </a:spcAft>
              <a:buSzPts val="1400"/>
              <a:buNone/>
              <a:defRPr b="0" i="0" sz="1800" u="none" cap="none" strike="noStrike">
                <a:solidFill>
                  <a:schemeClr val="lt2"/>
                </a:solidFill>
              </a:defRPr>
            </a:lvl9pPr>
          </a:lstStyle>
          <a:p/>
        </p:txBody>
      </p:sp>
      <p:sp>
        <p:nvSpPr>
          <p:cNvPr id="13" name="Google Shape;13;p17"/>
          <p:cNvSpPr txBox="1"/>
          <p:nvPr>
            <p:ph idx="1" type="body"/>
          </p:nvPr>
        </p:nvSpPr>
        <p:spPr>
          <a:xfrm>
            <a:off x="1103312" y="2052918"/>
            <a:ext cx="8946541" cy="4195481"/>
          </a:xfrm>
          <a:prstGeom prst="rect">
            <a:avLst/>
          </a:prstGeom>
          <a:noFill/>
          <a:ln>
            <a:noFill/>
          </a:ln>
        </p:spPr>
        <p:txBody>
          <a:bodyPr anchorCtr="0" anchor="t" bIns="45700" lIns="91425" spcFirstLastPara="1" rIns="91425" wrap="square" tIns="45700">
            <a:normAutofit/>
          </a:bodyPr>
          <a:lstStyle>
            <a:lvl1pPr indent="-330200" lvl="0" marL="457200" marR="0" rtl="0" algn="l">
              <a:spcBef>
                <a:spcPts val="1000"/>
              </a:spcBef>
              <a:spcAft>
                <a:spcPts val="0"/>
              </a:spcAft>
              <a:buClr>
                <a:srgbClr val="86D1D8"/>
              </a:buClr>
              <a:buSzPts val="1600"/>
              <a:buFont typeface="Noto Sans Symbols"/>
              <a:buChar char="►"/>
              <a:defRPr b="0" i="0" sz="2000" u="none" cap="none" strike="noStrike">
                <a:solidFill>
                  <a:schemeClr val="lt1"/>
                </a:solidFill>
                <a:latin typeface="Century Gothic"/>
                <a:ea typeface="Century Gothic"/>
                <a:cs typeface="Century Gothic"/>
                <a:sym typeface="Century Gothic"/>
              </a:defRPr>
            </a:lvl1pPr>
            <a:lvl2pPr indent="-320040" lvl="1" marL="914400" marR="0" rtl="0" algn="l">
              <a:spcBef>
                <a:spcPts val="1000"/>
              </a:spcBef>
              <a:spcAft>
                <a:spcPts val="0"/>
              </a:spcAft>
              <a:buClr>
                <a:srgbClr val="86D1D8"/>
              </a:buClr>
              <a:buSzPts val="144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09880" lvl="2" marL="1371600" marR="0" rtl="0" algn="l">
              <a:spcBef>
                <a:spcPts val="1000"/>
              </a:spcBef>
              <a:spcAft>
                <a:spcPts val="0"/>
              </a:spcAft>
              <a:buClr>
                <a:srgbClr val="86D1D8"/>
              </a:buClr>
              <a:buSzPts val="1280"/>
              <a:buFont typeface="Noto Sans Symbols"/>
              <a:buChar char="►"/>
              <a:defRPr b="0" i="0" sz="1600" u="none" cap="none" strike="noStrike">
                <a:solidFill>
                  <a:schemeClr val="lt1"/>
                </a:solidFill>
                <a:latin typeface="Century Gothic"/>
                <a:ea typeface="Century Gothic"/>
                <a:cs typeface="Century Gothic"/>
                <a:sym typeface="Century Gothic"/>
              </a:defRPr>
            </a:lvl3pPr>
            <a:lvl4pPr indent="-299719" lvl="3" marL="1828800" marR="0" rtl="0" algn="l">
              <a:spcBef>
                <a:spcPts val="1000"/>
              </a:spcBef>
              <a:spcAft>
                <a:spcPts val="0"/>
              </a:spcAft>
              <a:buClr>
                <a:srgbClr val="86D1D8"/>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4pPr>
            <a:lvl5pPr indent="-299720" lvl="4" marL="2286000" marR="0" rtl="0" algn="l">
              <a:spcBef>
                <a:spcPts val="1000"/>
              </a:spcBef>
              <a:spcAft>
                <a:spcPts val="0"/>
              </a:spcAft>
              <a:buClr>
                <a:srgbClr val="86D1D8"/>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5pPr>
            <a:lvl6pPr indent="-299720" lvl="5" marL="2743200" marR="0" rtl="0" algn="l">
              <a:spcBef>
                <a:spcPts val="1000"/>
              </a:spcBef>
              <a:spcAft>
                <a:spcPts val="0"/>
              </a:spcAft>
              <a:buClr>
                <a:srgbClr val="86D1D8"/>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6pPr>
            <a:lvl7pPr indent="-299720" lvl="6" marL="3200400" marR="0" rtl="0" algn="l">
              <a:spcBef>
                <a:spcPts val="1000"/>
              </a:spcBef>
              <a:spcAft>
                <a:spcPts val="0"/>
              </a:spcAft>
              <a:buClr>
                <a:srgbClr val="86D1D8"/>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7pPr>
            <a:lvl8pPr indent="-299720" lvl="7" marL="3657600" marR="0" rtl="0" algn="l">
              <a:spcBef>
                <a:spcPts val="1000"/>
              </a:spcBef>
              <a:spcAft>
                <a:spcPts val="0"/>
              </a:spcAft>
              <a:buClr>
                <a:srgbClr val="86D1D8"/>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8pPr>
            <a:lvl9pPr indent="-299720" lvl="8" marL="4114800" marR="0" rtl="0" algn="l">
              <a:spcBef>
                <a:spcPts val="1000"/>
              </a:spcBef>
              <a:spcAft>
                <a:spcPts val="0"/>
              </a:spcAft>
              <a:buClr>
                <a:srgbClr val="86D1D8"/>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9pPr>
          </a:lstStyle>
          <a:p/>
        </p:txBody>
      </p:sp>
      <p:sp>
        <p:nvSpPr>
          <p:cNvPr id="14" name="Google Shape;14;p17"/>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1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9pPr>
          </a:lstStyle>
          <a:p/>
        </p:txBody>
      </p:sp>
      <p:sp>
        <p:nvSpPr>
          <p:cNvPr id="15" name="Google Shape;15;p17"/>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1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9pPr>
          </a:lstStyle>
          <a:p/>
        </p:txBody>
      </p:sp>
      <p:sp>
        <p:nvSpPr>
          <p:cNvPr id="16" name="Google Shape;16;p17"/>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marR="0" rtl="0" algn="ctr">
              <a:spcBef>
                <a:spcPts val="0"/>
              </a:spcBef>
              <a:buNone/>
              <a:defRPr b="0" i="0" sz="28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0" i="0" sz="28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0" i="0" sz="28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0" i="0" sz="28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0" i="0" sz="28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0" i="0" sz="28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0" i="0" sz="28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0" i="0" sz="28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0" i="0" sz="2800"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nl-NL"/>
              <a:t>‹#›</a:t>
            </a:fld>
            <a:endParaRPr/>
          </a:p>
        </p:txBody>
      </p:sp>
    </p:spTree>
  </p:cSld>
  <p:clrMap accent1="accent1" accent2="accent2" accent3="accent3" accent4="accent4" accent5="accent5" accent6="accent6" bg1="lt1" bg2="dk2" tx1="dk1" tx2="lt2" folHlink="folHlink" hlink="hlink"/>
  <p:sldLayoutIdLst>
    <p:sldLayoutId id="2147483649" r:id="rId6"/>
    <p:sldLayoutId id="2147483650"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23" name="Shape 23"/>
        <p:cNvGrpSpPr/>
        <p:nvPr/>
      </p:nvGrpSpPr>
      <p:grpSpPr>
        <a:xfrm>
          <a:off x="0" y="0"/>
          <a:ext cx="0" cy="0"/>
          <a:chOff x="0" y="0"/>
          <a:chExt cx="0" cy="0"/>
        </a:xfrm>
      </p:grpSpPr>
      <p:pic>
        <p:nvPicPr>
          <p:cNvPr id="24" name="Google Shape;24;p19"/>
          <p:cNvPicPr preferRelativeResize="0"/>
          <p:nvPr/>
        </p:nvPicPr>
        <p:blipFill rotWithShape="1">
          <a:blip r:embed="rId2">
            <a:alphaModFix/>
          </a:blip>
          <a:srcRect b="0" l="3613" r="0" t="0"/>
          <a:stretch/>
        </p:blipFill>
        <p:spPr>
          <a:xfrm>
            <a:off x="0" y="2669685"/>
            <a:ext cx="4037012" cy="4188315"/>
          </a:xfrm>
          <a:prstGeom prst="rect">
            <a:avLst/>
          </a:prstGeom>
          <a:noFill/>
          <a:ln>
            <a:noFill/>
          </a:ln>
        </p:spPr>
      </p:pic>
      <p:pic>
        <p:nvPicPr>
          <p:cNvPr id="25" name="Google Shape;25;p19"/>
          <p:cNvPicPr preferRelativeResize="0"/>
          <p:nvPr/>
        </p:nvPicPr>
        <p:blipFill rotWithShape="1">
          <a:blip r:embed="rId3">
            <a:alphaModFix/>
          </a:blip>
          <a:srcRect b="0" l="35640" r="0" t="0"/>
          <a:stretch/>
        </p:blipFill>
        <p:spPr>
          <a:xfrm>
            <a:off x="0" y="2892347"/>
            <a:ext cx="1522412" cy="2365453"/>
          </a:xfrm>
          <a:prstGeom prst="rect">
            <a:avLst/>
          </a:prstGeom>
          <a:noFill/>
          <a:ln>
            <a:noFill/>
          </a:ln>
        </p:spPr>
      </p:pic>
      <p:sp>
        <p:nvSpPr>
          <p:cNvPr id="26" name="Google Shape;26;p19"/>
          <p:cNvSpPr/>
          <p:nvPr/>
        </p:nvSpPr>
        <p:spPr>
          <a:xfrm>
            <a:off x="8609012" y="1676400"/>
            <a:ext cx="2819400" cy="2819400"/>
          </a:xfrm>
          <a:prstGeom prst="ellipse">
            <a:avLst/>
          </a:prstGeom>
          <a:gradFill>
            <a:gsLst>
              <a:gs pos="0">
                <a:srgbClr val="F3F3F3">
                  <a:alpha val="6666"/>
                </a:srgbClr>
              </a:gs>
              <a:gs pos="36000">
                <a:srgbClr val="F3F3F3">
                  <a:alpha val="5882"/>
                </a:srgbClr>
              </a:gs>
              <a:gs pos="69000">
                <a:srgbClr val="F3F3F3">
                  <a:alpha val="0"/>
                </a:srgbClr>
              </a:gs>
              <a:gs pos="100000">
                <a:srgbClr val="F3F3F3">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 name="Google Shape;27;p19"/>
          <p:cNvPicPr preferRelativeResize="0"/>
          <p:nvPr/>
        </p:nvPicPr>
        <p:blipFill rotWithShape="1">
          <a:blip r:embed="rId4">
            <a:alphaModFix/>
          </a:blip>
          <a:srcRect b="0" l="0" r="0" t="28812"/>
          <a:stretch/>
        </p:blipFill>
        <p:spPr>
          <a:xfrm>
            <a:off x="7999412" y="0"/>
            <a:ext cx="1603387" cy="1141407"/>
          </a:xfrm>
          <a:prstGeom prst="rect">
            <a:avLst/>
          </a:prstGeom>
          <a:noFill/>
          <a:ln>
            <a:noFill/>
          </a:ln>
        </p:spPr>
      </p:pic>
      <p:pic>
        <p:nvPicPr>
          <p:cNvPr id="28" name="Google Shape;28;p19"/>
          <p:cNvPicPr preferRelativeResize="0"/>
          <p:nvPr/>
        </p:nvPicPr>
        <p:blipFill rotWithShape="1">
          <a:blip r:embed="rId5">
            <a:alphaModFix/>
          </a:blip>
          <a:srcRect b="23320" l="0" r="0" t="0"/>
          <a:stretch/>
        </p:blipFill>
        <p:spPr>
          <a:xfrm>
            <a:off x="8605878" y="6096000"/>
            <a:ext cx="993734" cy="762000"/>
          </a:xfrm>
          <a:prstGeom prst="rect">
            <a:avLst/>
          </a:prstGeom>
          <a:noFill/>
          <a:ln>
            <a:noFill/>
          </a:ln>
        </p:spPr>
      </p:pic>
      <p:sp>
        <p:nvSpPr>
          <p:cNvPr id="29" name="Google Shape;29;p19"/>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19"/>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2"/>
              </a:buClr>
              <a:buSzPts val="4200"/>
              <a:buFont typeface="Century Gothic"/>
              <a:buNone/>
              <a:defRPr b="0" i="0" sz="4200" u="none" cap="none" strike="noStrike">
                <a:solidFill>
                  <a:schemeClr val="dk2"/>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31" name="Google Shape;31;p19"/>
          <p:cNvSpPr txBox="1"/>
          <p:nvPr>
            <p:ph idx="1" type="body"/>
          </p:nvPr>
        </p:nvSpPr>
        <p:spPr>
          <a:xfrm>
            <a:off x="1103312" y="2052918"/>
            <a:ext cx="8946541" cy="4195481"/>
          </a:xfrm>
          <a:prstGeom prst="rect">
            <a:avLst/>
          </a:prstGeom>
          <a:noFill/>
          <a:ln>
            <a:noFill/>
          </a:ln>
        </p:spPr>
        <p:txBody>
          <a:bodyPr anchorCtr="0" anchor="t" bIns="45700" lIns="91425" spcFirstLastPara="1" rIns="91425" wrap="square" tIns="45700">
            <a:normAutofit/>
          </a:bodyPr>
          <a:lstStyle>
            <a:lvl1pPr indent="-330200" lvl="0" marL="457200" marR="0" rtl="0" algn="l">
              <a:spcBef>
                <a:spcPts val="1000"/>
              </a:spcBef>
              <a:spcAft>
                <a:spcPts val="0"/>
              </a:spcAft>
              <a:buClr>
                <a:srgbClr val="F7F7F7"/>
              </a:buClr>
              <a:buSzPts val="1600"/>
              <a:buFont typeface="Noto Sans Symbols"/>
              <a:buChar char="►"/>
              <a:defRPr b="0" i="0" sz="2000" u="none" cap="none" strike="noStrike">
                <a:solidFill>
                  <a:schemeClr val="dk1"/>
                </a:solidFill>
                <a:latin typeface="Century Gothic"/>
                <a:ea typeface="Century Gothic"/>
                <a:cs typeface="Century Gothic"/>
                <a:sym typeface="Century Gothic"/>
              </a:defRPr>
            </a:lvl1pPr>
            <a:lvl2pPr indent="-320040" lvl="1" marL="914400" marR="0" rtl="0" algn="l">
              <a:spcBef>
                <a:spcPts val="1000"/>
              </a:spcBef>
              <a:spcAft>
                <a:spcPts val="0"/>
              </a:spcAft>
              <a:buClr>
                <a:srgbClr val="F7F7F7"/>
              </a:buClr>
              <a:buSzPts val="1440"/>
              <a:buFont typeface="Noto Sans Symbols"/>
              <a:buChar char="►"/>
              <a:defRPr b="0" i="0" sz="1800" u="none" cap="none" strike="noStrike">
                <a:solidFill>
                  <a:schemeClr val="dk1"/>
                </a:solidFill>
                <a:latin typeface="Century Gothic"/>
                <a:ea typeface="Century Gothic"/>
                <a:cs typeface="Century Gothic"/>
                <a:sym typeface="Century Gothic"/>
              </a:defRPr>
            </a:lvl2pPr>
            <a:lvl3pPr indent="-309880" lvl="2" marL="1371600" marR="0" rtl="0" algn="l">
              <a:spcBef>
                <a:spcPts val="1000"/>
              </a:spcBef>
              <a:spcAft>
                <a:spcPts val="0"/>
              </a:spcAft>
              <a:buClr>
                <a:srgbClr val="F7F7F7"/>
              </a:buClr>
              <a:buSzPts val="1280"/>
              <a:buFont typeface="Noto Sans Symbols"/>
              <a:buChar char="►"/>
              <a:defRPr b="0" i="0" sz="1600" u="none" cap="none" strike="noStrike">
                <a:solidFill>
                  <a:schemeClr val="dk1"/>
                </a:solidFill>
                <a:latin typeface="Century Gothic"/>
                <a:ea typeface="Century Gothic"/>
                <a:cs typeface="Century Gothic"/>
                <a:sym typeface="Century Gothic"/>
              </a:defRPr>
            </a:lvl3pPr>
            <a:lvl4pPr indent="-299719" lvl="3" marL="1828800" marR="0" rtl="0" algn="l">
              <a:spcBef>
                <a:spcPts val="1000"/>
              </a:spcBef>
              <a:spcAft>
                <a:spcPts val="0"/>
              </a:spcAft>
              <a:buClr>
                <a:srgbClr val="F7F7F7"/>
              </a:buClr>
              <a:buSzPts val="1120"/>
              <a:buFont typeface="Noto Sans Symbols"/>
              <a:buChar char="►"/>
              <a:defRPr b="0" i="0" sz="1400" u="none" cap="none" strike="noStrike">
                <a:solidFill>
                  <a:schemeClr val="dk1"/>
                </a:solidFill>
                <a:latin typeface="Century Gothic"/>
                <a:ea typeface="Century Gothic"/>
                <a:cs typeface="Century Gothic"/>
                <a:sym typeface="Century Gothic"/>
              </a:defRPr>
            </a:lvl4pPr>
            <a:lvl5pPr indent="-299720" lvl="4" marL="2286000" marR="0" rtl="0" algn="l">
              <a:spcBef>
                <a:spcPts val="1000"/>
              </a:spcBef>
              <a:spcAft>
                <a:spcPts val="0"/>
              </a:spcAft>
              <a:buClr>
                <a:srgbClr val="F7F7F7"/>
              </a:buClr>
              <a:buSzPts val="1120"/>
              <a:buFont typeface="Noto Sans Symbols"/>
              <a:buChar char="►"/>
              <a:defRPr b="0" i="0" sz="1400" u="none" cap="none" strike="noStrike">
                <a:solidFill>
                  <a:schemeClr val="dk1"/>
                </a:solidFill>
                <a:latin typeface="Century Gothic"/>
                <a:ea typeface="Century Gothic"/>
                <a:cs typeface="Century Gothic"/>
                <a:sym typeface="Century Gothic"/>
              </a:defRPr>
            </a:lvl5pPr>
            <a:lvl6pPr indent="-299720" lvl="5" marL="2743200" marR="0" rtl="0" algn="l">
              <a:spcBef>
                <a:spcPts val="1000"/>
              </a:spcBef>
              <a:spcAft>
                <a:spcPts val="0"/>
              </a:spcAft>
              <a:buClr>
                <a:srgbClr val="F7F7F7"/>
              </a:buClr>
              <a:buSzPts val="1120"/>
              <a:buFont typeface="Noto Sans Symbols"/>
              <a:buChar char="►"/>
              <a:defRPr b="0" i="0" sz="1400" u="none" cap="none" strike="noStrike">
                <a:solidFill>
                  <a:schemeClr val="dk1"/>
                </a:solidFill>
                <a:latin typeface="Century Gothic"/>
                <a:ea typeface="Century Gothic"/>
                <a:cs typeface="Century Gothic"/>
                <a:sym typeface="Century Gothic"/>
              </a:defRPr>
            </a:lvl6pPr>
            <a:lvl7pPr indent="-299720" lvl="6" marL="3200400" marR="0" rtl="0" algn="l">
              <a:spcBef>
                <a:spcPts val="1000"/>
              </a:spcBef>
              <a:spcAft>
                <a:spcPts val="0"/>
              </a:spcAft>
              <a:buClr>
                <a:srgbClr val="F7F7F7"/>
              </a:buClr>
              <a:buSzPts val="1120"/>
              <a:buFont typeface="Noto Sans Symbols"/>
              <a:buChar char="►"/>
              <a:defRPr b="0" i="0" sz="1400" u="none" cap="none" strike="noStrike">
                <a:solidFill>
                  <a:schemeClr val="dk1"/>
                </a:solidFill>
                <a:latin typeface="Century Gothic"/>
                <a:ea typeface="Century Gothic"/>
                <a:cs typeface="Century Gothic"/>
                <a:sym typeface="Century Gothic"/>
              </a:defRPr>
            </a:lvl7pPr>
            <a:lvl8pPr indent="-299720" lvl="7" marL="3657600" marR="0" rtl="0" algn="l">
              <a:spcBef>
                <a:spcPts val="1000"/>
              </a:spcBef>
              <a:spcAft>
                <a:spcPts val="0"/>
              </a:spcAft>
              <a:buClr>
                <a:srgbClr val="F7F7F7"/>
              </a:buClr>
              <a:buSzPts val="1120"/>
              <a:buFont typeface="Noto Sans Symbols"/>
              <a:buChar char="►"/>
              <a:defRPr b="0" i="0" sz="1400" u="none" cap="none" strike="noStrike">
                <a:solidFill>
                  <a:schemeClr val="dk1"/>
                </a:solidFill>
                <a:latin typeface="Century Gothic"/>
                <a:ea typeface="Century Gothic"/>
                <a:cs typeface="Century Gothic"/>
                <a:sym typeface="Century Gothic"/>
              </a:defRPr>
            </a:lvl8pPr>
            <a:lvl9pPr indent="-299720" lvl="8" marL="4114800" marR="0" rtl="0" algn="l">
              <a:spcBef>
                <a:spcPts val="1000"/>
              </a:spcBef>
              <a:spcAft>
                <a:spcPts val="0"/>
              </a:spcAft>
              <a:buClr>
                <a:srgbClr val="F7F7F7"/>
              </a:buClr>
              <a:buSzPts val="1120"/>
              <a:buFont typeface="Noto Sans Symbols"/>
              <a:buChar char="►"/>
              <a:defRPr b="0" i="0" sz="1400" u="none" cap="none" strike="noStrike">
                <a:solidFill>
                  <a:schemeClr val="dk1"/>
                </a:solidFill>
                <a:latin typeface="Century Gothic"/>
                <a:ea typeface="Century Gothic"/>
                <a:cs typeface="Century Gothic"/>
                <a:sym typeface="Century Gothic"/>
              </a:defRPr>
            </a:lvl9pPr>
          </a:lstStyle>
          <a:p/>
        </p:txBody>
      </p:sp>
      <p:sp>
        <p:nvSpPr>
          <p:cNvPr id="32" name="Google Shape;32;p19"/>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100">
                <a:solidFill>
                  <a:srgbClr val="888888"/>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3" name="Google Shape;33;p19"/>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100">
                <a:solidFill>
                  <a:srgbClr val="888888"/>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4" name="Google Shape;34;p19"/>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marR="0" rtl="0" algn="ctr">
              <a:spcBef>
                <a:spcPts val="0"/>
              </a:spcBef>
              <a:buNone/>
              <a:defRPr b="0" i="0" sz="2800" u="none">
                <a:solidFill>
                  <a:srgbClr val="888888"/>
                </a:solidFill>
                <a:latin typeface="Century Gothic"/>
                <a:ea typeface="Century Gothic"/>
                <a:cs typeface="Century Gothic"/>
                <a:sym typeface="Century Gothic"/>
              </a:defRPr>
            </a:lvl1pPr>
            <a:lvl2pPr indent="0" lvl="1" marL="0" marR="0" rtl="0" algn="ctr">
              <a:spcBef>
                <a:spcPts val="0"/>
              </a:spcBef>
              <a:buNone/>
              <a:defRPr b="0" i="0" sz="2800" u="none">
                <a:solidFill>
                  <a:srgbClr val="888888"/>
                </a:solidFill>
                <a:latin typeface="Century Gothic"/>
                <a:ea typeface="Century Gothic"/>
                <a:cs typeface="Century Gothic"/>
                <a:sym typeface="Century Gothic"/>
              </a:defRPr>
            </a:lvl2pPr>
            <a:lvl3pPr indent="0" lvl="2" marL="0" marR="0" rtl="0" algn="ctr">
              <a:spcBef>
                <a:spcPts val="0"/>
              </a:spcBef>
              <a:buNone/>
              <a:defRPr b="0" i="0" sz="2800" u="none">
                <a:solidFill>
                  <a:srgbClr val="888888"/>
                </a:solidFill>
                <a:latin typeface="Century Gothic"/>
                <a:ea typeface="Century Gothic"/>
                <a:cs typeface="Century Gothic"/>
                <a:sym typeface="Century Gothic"/>
              </a:defRPr>
            </a:lvl3pPr>
            <a:lvl4pPr indent="0" lvl="3" marL="0" marR="0" rtl="0" algn="ctr">
              <a:spcBef>
                <a:spcPts val="0"/>
              </a:spcBef>
              <a:buNone/>
              <a:defRPr b="0" i="0" sz="2800" u="none">
                <a:solidFill>
                  <a:srgbClr val="888888"/>
                </a:solidFill>
                <a:latin typeface="Century Gothic"/>
                <a:ea typeface="Century Gothic"/>
                <a:cs typeface="Century Gothic"/>
                <a:sym typeface="Century Gothic"/>
              </a:defRPr>
            </a:lvl4pPr>
            <a:lvl5pPr indent="0" lvl="4" marL="0" marR="0" rtl="0" algn="ctr">
              <a:spcBef>
                <a:spcPts val="0"/>
              </a:spcBef>
              <a:buNone/>
              <a:defRPr b="0" i="0" sz="2800" u="none">
                <a:solidFill>
                  <a:srgbClr val="888888"/>
                </a:solidFill>
                <a:latin typeface="Century Gothic"/>
                <a:ea typeface="Century Gothic"/>
                <a:cs typeface="Century Gothic"/>
                <a:sym typeface="Century Gothic"/>
              </a:defRPr>
            </a:lvl5pPr>
            <a:lvl6pPr indent="0" lvl="5" marL="0" marR="0" rtl="0" algn="ctr">
              <a:spcBef>
                <a:spcPts val="0"/>
              </a:spcBef>
              <a:buNone/>
              <a:defRPr b="0" i="0" sz="2800" u="none">
                <a:solidFill>
                  <a:srgbClr val="888888"/>
                </a:solidFill>
                <a:latin typeface="Century Gothic"/>
                <a:ea typeface="Century Gothic"/>
                <a:cs typeface="Century Gothic"/>
                <a:sym typeface="Century Gothic"/>
              </a:defRPr>
            </a:lvl6pPr>
            <a:lvl7pPr indent="0" lvl="6" marL="0" marR="0" rtl="0" algn="ctr">
              <a:spcBef>
                <a:spcPts val="0"/>
              </a:spcBef>
              <a:buNone/>
              <a:defRPr b="0" i="0" sz="2800" u="none">
                <a:solidFill>
                  <a:srgbClr val="888888"/>
                </a:solidFill>
                <a:latin typeface="Century Gothic"/>
                <a:ea typeface="Century Gothic"/>
                <a:cs typeface="Century Gothic"/>
                <a:sym typeface="Century Gothic"/>
              </a:defRPr>
            </a:lvl7pPr>
            <a:lvl8pPr indent="0" lvl="7" marL="0" marR="0" rtl="0" algn="ctr">
              <a:spcBef>
                <a:spcPts val="0"/>
              </a:spcBef>
              <a:buNone/>
              <a:defRPr b="0" i="0" sz="2800" u="none">
                <a:solidFill>
                  <a:srgbClr val="888888"/>
                </a:solidFill>
                <a:latin typeface="Century Gothic"/>
                <a:ea typeface="Century Gothic"/>
                <a:cs typeface="Century Gothic"/>
                <a:sym typeface="Century Gothic"/>
              </a:defRPr>
            </a:lvl8pPr>
            <a:lvl9pPr indent="0" lvl="8" marL="0" marR="0" rtl="0" algn="ctr">
              <a:spcBef>
                <a:spcPts val="0"/>
              </a:spcBef>
              <a:buNone/>
              <a:defRPr b="0" i="0" sz="2800" u="non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nl-NL"/>
              <a:t>‹#›</a:t>
            </a:fld>
            <a:endParaRPr/>
          </a:p>
        </p:txBody>
      </p:sp>
    </p:spTree>
  </p:cSld>
  <p:clrMap accent1="accent1" accent2="accent2" accent3="accent3" accent4="accent4" accent5="accent5" accent6="accent6" bg1="lt1" bg2="dk2" tx1="dk1" tx2="lt2" folHlink="folHlink" hlink="hlink"/>
  <p:sldLayoutIdLst>
    <p:sldLayoutId id="2147483652"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1.jpg"/><Relationship Id="rId4" Type="http://schemas.openxmlformats.org/officeDocument/2006/relationships/image" Target="../media/image12.png"/><Relationship Id="rId10" Type="http://schemas.openxmlformats.org/officeDocument/2006/relationships/image" Target="../media/image21.jpg"/><Relationship Id="rId9" Type="http://schemas.openxmlformats.org/officeDocument/2006/relationships/image" Target="../media/image16.png"/><Relationship Id="rId5" Type="http://schemas.openxmlformats.org/officeDocument/2006/relationships/image" Target="../media/image15.jpg"/><Relationship Id="rId6" Type="http://schemas.openxmlformats.org/officeDocument/2006/relationships/image" Target="../media/image18.png"/><Relationship Id="rId7" Type="http://schemas.openxmlformats.org/officeDocument/2006/relationships/image" Target="../media/image6.jpg"/><Relationship Id="rId8"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41" name="Shape 41"/>
        <p:cNvGrpSpPr/>
        <p:nvPr/>
      </p:nvGrpSpPr>
      <p:grpSpPr>
        <a:xfrm>
          <a:off x="0" y="0"/>
          <a:ext cx="0" cy="0"/>
          <a:chOff x="0" y="0"/>
          <a:chExt cx="0" cy="0"/>
        </a:xfrm>
      </p:grpSpPr>
      <p:sp>
        <p:nvSpPr>
          <p:cNvPr id="42" name="Google Shape;42;p1"/>
          <p:cNvSpPr txBox="1"/>
          <p:nvPr>
            <p:ph type="ctrTitle"/>
          </p:nvPr>
        </p:nvSpPr>
        <p:spPr>
          <a:xfrm>
            <a:off x="452564" y="1678628"/>
            <a:ext cx="10230440" cy="109945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lt2"/>
              </a:buClr>
              <a:buSzPts val="3200"/>
              <a:buFont typeface="Century Gothic"/>
              <a:buNone/>
            </a:pPr>
            <a:r>
              <a:rPr lang="nl-NL" sz="3200"/>
              <a:t>Domains and outcomes of the core outcome set of congenital melanocytic naevi for clinical practice and research, part 2 (the OCOMEN project)</a:t>
            </a:r>
            <a:endParaRPr/>
          </a:p>
        </p:txBody>
      </p:sp>
      <p:sp>
        <p:nvSpPr>
          <p:cNvPr id="43" name="Google Shape;43;p1"/>
          <p:cNvSpPr txBox="1"/>
          <p:nvPr>
            <p:ph idx="1" type="subTitle"/>
          </p:nvPr>
        </p:nvSpPr>
        <p:spPr>
          <a:xfrm>
            <a:off x="452564" y="3266717"/>
            <a:ext cx="11356577" cy="86142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960"/>
              <a:buNone/>
            </a:pPr>
            <a:r>
              <a:rPr lang="nl-NL" sz="1200"/>
              <a:t>A.C. FLEDDERUS,</a:t>
            </a:r>
            <a:r>
              <a:rPr baseline="30000" lang="nl-NL" sz="1200"/>
              <a:t>1,2</a:t>
            </a:r>
            <a:r>
              <a:rPr lang="nl-NL" sz="1200"/>
              <a:t> S.G.M.A. PASMANS,</a:t>
            </a:r>
            <a:r>
              <a:rPr baseline="30000" lang="nl-NL" sz="1200"/>
              <a:t>3 </a:t>
            </a:r>
            <a:r>
              <a:rPr lang="nl-NL" sz="1200"/>
              <a:t>A. WOLKERSTORFER,</a:t>
            </a:r>
            <a:r>
              <a:rPr baseline="30000" lang="nl-NL" sz="1200"/>
              <a:t>2  </a:t>
            </a:r>
            <a:r>
              <a:rPr lang="nl-NL" sz="1200"/>
              <a:t>W. OEI,</a:t>
            </a:r>
            <a:r>
              <a:rPr baseline="30000" lang="nl-NL" sz="1200"/>
              <a:t>3</a:t>
            </a:r>
            <a:r>
              <a:rPr lang="nl-NL" sz="1200"/>
              <a:t> H.C. ETCHEVERS,</a:t>
            </a:r>
            <a:r>
              <a:rPr baseline="30000" lang="nl-NL" sz="1200"/>
              <a:t>4</a:t>
            </a:r>
            <a:r>
              <a:rPr lang="nl-NL" sz="1200"/>
              <a:t> M.S. VAN KESSEL,</a:t>
            </a:r>
            <a:r>
              <a:rPr baseline="30000" lang="nl-NL" sz="1200"/>
              <a:t>5</a:t>
            </a:r>
            <a:r>
              <a:rPr lang="nl-NL" sz="1200"/>
              <a:t> C.M.A.M. VAN DER HORST</a:t>
            </a:r>
            <a:r>
              <a:rPr baseline="30000" lang="nl-NL" sz="1200"/>
              <a:t>1</a:t>
            </a:r>
            <a:r>
              <a:rPr lang="nl-NL" sz="1200"/>
              <a:t> AND P.I. SPULS</a:t>
            </a:r>
            <a:r>
              <a:rPr baseline="30000" lang="nl-NL" sz="1200"/>
              <a:t>2</a:t>
            </a:r>
            <a:endParaRPr/>
          </a:p>
          <a:p>
            <a:pPr indent="0" lvl="0" marL="0" rtl="0" algn="l">
              <a:spcBef>
                <a:spcPts val="1000"/>
              </a:spcBef>
              <a:spcAft>
                <a:spcPts val="0"/>
              </a:spcAft>
              <a:buSzPts val="960"/>
              <a:buNone/>
            </a:pPr>
            <a:r>
              <a:t/>
            </a:r>
            <a:endParaRPr sz="1200"/>
          </a:p>
          <a:p>
            <a:pPr indent="0" lvl="0" marL="0" rtl="0" algn="l">
              <a:spcBef>
                <a:spcPts val="1000"/>
              </a:spcBef>
              <a:spcAft>
                <a:spcPts val="0"/>
              </a:spcAft>
              <a:buSzPts val="960"/>
              <a:buNone/>
            </a:pPr>
            <a:r>
              <a:rPr lang="nl-NL" sz="1200"/>
              <a:t>1. DEPARTMENT OF PLASTIC, RECONSTRUCTIVE AND HAND SURGERY, AMSTERDAM UNIVERSITY MEDICAL CENTER, UNIVERSITY OF AMSTERDAM</a:t>
            </a:r>
            <a:endParaRPr/>
          </a:p>
          <a:p>
            <a:pPr indent="0" lvl="0" marL="0" rtl="0" algn="l">
              <a:spcBef>
                <a:spcPts val="1000"/>
              </a:spcBef>
              <a:spcAft>
                <a:spcPts val="0"/>
              </a:spcAft>
              <a:buSzPts val="960"/>
              <a:buNone/>
            </a:pPr>
            <a:r>
              <a:rPr lang="nl-NL" sz="1200"/>
              <a:t>2. DEPARTMENT OF DERMATOLOGY, AMSTERDAM PUBLIC HEALTH, AMSTERDAM UNIVERSITY MEDICAL CENTER</a:t>
            </a:r>
            <a:endParaRPr/>
          </a:p>
          <a:p>
            <a:pPr indent="0" lvl="0" marL="0" rtl="0" algn="l">
              <a:spcBef>
                <a:spcPts val="1000"/>
              </a:spcBef>
              <a:spcAft>
                <a:spcPts val="0"/>
              </a:spcAft>
              <a:buSzPts val="960"/>
              <a:buNone/>
            </a:pPr>
            <a:r>
              <a:rPr lang="nl-NL" sz="1200"/>
              <a:t>3. DEPARTMENT OF DERMATOLOGY, ERASMUS MC UNIVERSITY MEDICAL CENTER ROTTERDAM- SOPHIA CHILDREN’S HOSPITAL</a:t>
            </a:r>
            <a:endParaRPr sz="1200"/>
          </a:p>
          <a:p>
            <a:pPr indent="0" lvl="0" marL="0" rtl="0" algn="l">
              <a:spcBef>
                <a:spcPts val="1000"/>
              </a:spcBef>
              <a:spcAft>
                <a:spcPts val="0"/>
              </a:spcAft>
              <a:buSzPts val="960"/>
              <a:buNone/>
            </a:pPr>
            <a:r>
              <a:rPr lang="nl-NL" sz="1200"/>
              <a:t>4. AIX MARSEILLE UNIV, INSERM, MMG, FACULTÉ DE MÉDECINE AMU</a:t>
            </a:r>
            <a:endParaRPr/>
          </a:p>
          <a:p>
            <a:pPr indent="0" lvl="0" marL="0" rtl="0" algn="l">
              <a:spcBef>
                <a:spcPts val="1000"/>
              </a:spcBef>
              <a:spcAft>
                <a:spcPts val="0"/>
              </a:spcAft>
              <a:buSzPts val="960"/>
              <a:buNone/>
            </a:pPr>
            <a:r>
              <a:rPr lang="nl-NL" sz="1200"/>
              <a:t>5. PRESIDENT NAEVUS GLOBAL, PATIENT REPRESENTATIVE NAEVUS INTERNATIONAL, THE NETHERLANDS</a:t>
            </a:r>
            <a:endParaRPr/>
          </a:p>
        </p:txBody>
      </p:sp>
      <p:sp>
        <p:nvSpPr>
          <p:cNvPr id="44" name="Google Shape;44;p1"/>
          <p:cNvSpPr/>
          <p:nvPr/>
        </p:nvSpPr>
        <p:spPr>
          <a:xfrm>
            <a:off x="293914" y="6204858"/>
            <a:ext cx="8212463"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nl-NL" sz="2000" u="none" cap="none" strike="noStrike">
                <a:solidFill>
                  <a:srgbClr val="86D1D8"/>
                </a:solidFill>
                <a:latin typeface="Century Gothic"/>
                <a:ea typeface="Century Gothic"/>
                <a:cs typeface="Century Gothic"/>
                <a:sym typeface="Century Gothic"/>
              </a:rPr>
              <a:t>British Journal of Dermatology. DOI: 10.111/bjd. 20437</a:t>
            </a:r>
            <a:endParaRPr/>
          </a:p>
          <a:p>
            <a:pPr indent="0" lvl="0" marL="0" marR="0" rtl="0" algn="l">
              <a:spcBef>
                <a:spcPts val="0"/>
              </a:spcBef>
              <a:spcAft>
                <a:spcPts val="0"/>
              </a:spcAft>
              <a:buNone/>
            </a:pPr>
            <a:r>
              <a:t/>
            </a:r>
            <a:endParaRPr sz="2200" u="sng">
              <a:solidFill>
                <a:srgbClr val="86D1D8"/>
              </a:solidFill>
              <a:latin typeface="Century Gothic"/>
              <a:ea typeface="Century Gothic"/>
              <a:cs typeface="Century Gothic"/>
              <a:sym typeface="Century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0"/>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Results</a:t>
            </a:r>
            <a:endParaRPr/>
          </a:p>
        </p:txBody>
      </p:sp>
      <p:sp>
        <p:nvSpPr>
          <p:cNvPr id="107" name="Google Shape;107;p10"/>
          <p:cNvSpPr txBox="1"/>
          <p:nvPr>
            <p:ph idx="1" type="body"/>
          </p:nvPr>
        </p:nvSpPr>
        <p:spPr>
          <a:xfrm>
            <a:off x="1103312" y="2763520"/>
            <a:ext cx="8946541" cy="3484879"/>
          </a:xfrm>
          <a:prstGeom prst="rect">
            <a:avLst/>
          </a:prstGeom>
          <a:noFill/>
          <a:ln>
            <a:noFill/>
          </a:ln>
        </p:spPr>
        <p:txBody>
          <a:bodyPr anchorCtr="0" anchor="t" bIns="45700" lIns="91425" spcFirstLastPara="1" rIns="91425" wrap="square" tIns="45700">
            <a:normAutofit/>
          </a:bodyPr>
          <a:lstStyle/>
          <a:p>
            <a:pPr indent="-342900" lvl="0" marL="342900" rtl="0" algn="l">
              <a:lnSpc>
                <a:spcPct val="150000"/>
              </a:lnSpc>
              <a:spcBef>
                <a:spcPts val="0"/>
              </a:spcBef>
              <a:spcAft>
                <a:spcPts val="0"/>
              </a:spcAft>
              <a:buClr>
                <a:srgbClr val="000000"/>
              </a:buClr>
              <a:buSzPts val="1600"/>
              <a:buChar char="►"/>
            </a:pPr>
            <a:r>
              <a:rPr lang="nl-NL">
                <a:solidFill>
                  <a:srgbClr val="000000"/>
                </a:solidFill>
              </a:rPr>
              <a:t>Forty-four stakeholders from nineteen countries participated in the study. </a:t>
            </a:r>
            <a:endParaRPr>
              <a:solidFill>
                <a:srgbClr val="000000"/>
              </a:solidFill>
            </a:endParaRPr>
          </a:p>
          <a:p>
            <a:pPr indent="-342900" lvl="0" marL="342900" rtl="0" algn="l">
              <a:lnSpc>
                <a:spcPct val="150000"/>
              </a:lnSpc>
              <a:spcBef>
                <a:spcPts val="1000"/>
              </a:spcBef>
              <a:spcAft>
                <a:spcPts val="0"/>
              </a:spcAft>
              <a:buClr>
                <a:srgbClr val="000000"/>
              </a:buClr>
              <a:buSzPts val="1600"/>
              <a:buChar char="►"/>
            </a:pPr>
            <a:r>
              <a:rPr lang="nl-NL">
                <a:solidFill>
                  <a:srgbClr val="000000"/>
                </a:solidFill>
              </a:rPr>
              <a:t>Nine core outcomes were included in the core outcome set relative to clinical care and ten core outcomes for research.</a:t>
            </a:r>
            <a:endParaRPr>
              <a:solidFill>
                <a:srgbClr val="000000"/>
              </a:solidFill>
            </a:endParaRPr>
          </a:p>
          <a:p>
            <a:pPr indent="-342900" lvl="0" marL="342900" rtl="0" algn="l">
              <a:lnSpc>
                <a:spcPct val="150000"/>
              </a:lnSpc>
              <a:spcBef>
                <a:spcPts val="1000"/>
              </a:spcBef>
              <a:spcAft>
                <a:spcPts val="0"/>
              </a:spcAft>
              <a:buSzPts val="1600"/>
              <a:buChar char="►"/>
            </a:pPr>
            <a:r>
              <a:rPr lang="nl-NL"/>
              <a:t>. </a:t>
            </a:r>
            <a:endParaRPr/>
          </a:p>
        </p:txBody>
      </p:sp>
      <p:sp>
        <p:nvSpPr>
          <p:cNvPr id="108" name="Google Shape;108;p10"/>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12" name="Shape 112"/>
        <p:cNvGrpSpPr/>
        <p:nvPr/>
      </p:nvGrpSpPr>
      <p:grpSpPr>
        <a:xfrm>
          <a:off x="0" y="0"/>
          <a:ext cx="0" cy="0"/>
          <a:chOff x="0" y="0"/>
          <a:chExt cx="0" cy="0"/>
        </a:xfrm>
      </p:grpSpPr>
      <p:sp>
        <p:nvSpPr>
          <p:cNvPr id="113" name="Google Shape;113;p11"/>
          <p:cNvSpPr txBox="1"/>
          <p:nvPr>
            <p:ph type="title"/>
          </p:nvPr>
        </p:nvSpPr>
        <p:spPr>
          <a:xfrm>
            <a:off x="1260695" y="2653595"/>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Results</a:t>
            </a:r>
            <a:endParaRPr/>
          </a:p>
        </p:txBody>
      </p:sp>
      <p:sp>
        <p:nvSpPr>
          <p:cNvPr id="114" name="Google Shape;114;p11"/>
          <p:cNvSpPr txBox="1"/>
          <p:nvPr>
            <p:ph idx="1" type="body"/>
          </p:nvPr>
        </p:nvSpPr>
        <p:spPr>
          <a:xfrm>
            <a:off x="4940469" y="318787"/>
            <a:ext cx="8946541" cy="419548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600"/>
              <a:buNone/>
            </a:pPr>
            <a:r>
              <a:rPr lang="nl-NL"/>
              <a:t>Domains 			Outcomes</a:t>
            </a:r>
            <a:endParaRPr/>
          </a:p>
        </p:txBody>
      </p:sp>
      <p:pic>
        <p:nvPicPr>
          <p:cNvPr id="115" name="Google Shape;115;p11"/>
          <p:cNvPicPr preferRelativeResize="0"/>
          <p:nvPr/>
        </p:nvPicPr>
        <p:blipFill rotWithShape="1">
          <a:blip r:embed="rId3">
            <a:alphaModFix/>
          </a:blip>
          <a:srcRect b="0" l="0" r="0" t="0"/>
          <a:stretch/>
        </p:blipFill>
        <p:spPr>
          <a:xfrm>
            <a:off x="4419600" y="877841"/>
            <a:ext cx="6511705" cy="552744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2"/>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Discussion</a:t>
            </a:r>
            <a:endParaRPr/>
          </a:p>
        </p:txBody>
      </p:sp>
      <p:sp>
        <p:nvSpPr>
          <p:cNvPr id="121" name="Google Shape;121;p12"/>
          <p:cNvSpPr txBox="1"/>
          <p:nvPr>
            <p:ph idx="1" type="body"/>
          </p:nvPr>
        </p:nvSpPr>
        <p:spPr>
          <a:xfrm>
            <a:off x="1103312" y="2763520"/>
            <a:ext cx="8946541" cy="3484879"/>
          </a:xfrm>
          <a:prstGeom prst="rect">
            <a:avLst/>
          </a:prstGeom>
          <a:noFill/>
          <a:ln>
            <a:noFill/>
          </a:ln>
        </p:spPr>
        <p:txBody>
          <a:bodyPr anchorCtr="0" anchor="t" bIns="45700" lIns="91425" spcFirstLastPara="1" rIns="91425" wrap="square" tIns="45700">
            <a:normAutofit/>
          </a:bodyPr>
          <a:lstStyle/>
          <a:p>
            <a:pPr indent="-342900" lvl="0" marL="342900" rtl="0" algn="l">
              <a:lnSpc>
                <a:spcPct val="150000"/>
              </a:lnSpc>
              <a:spcBef>
                <a:spcPts val="0"/>
              </a:spcBef>
              <a:spcAft>
                <a:spcPts val="0"/>
              </a:spcAft>
              <a:buClr>
                <a:schemeClr val="dk1"/>
              </a:buClr>
              <a:buSzPts val="1600"/>
              <a:buChar char="►"/>
            </a:pPr>
            <a:r>
              <a:rPr lang="nl-NL"/>
              <a:t>These core outcomes will enable standard reporting in future care and research of CMN. </a:t>
            </a:r>
            <a:endParaRPr/>
          </a:p>
          <a:p>
            <a:pPr indent="-342900" lvl="0" marL="342900" rtl="0" algn="l">
              <a:lnSpc>
                <a:spcPct val="150000"/>
              </a:lnSpc>
              <a:spcBef>
                <a:spcPts val="1000"/>
              </a:spcBef>
              <a:spcAft>
                <a:spcPts val="0"/>
              </a:spcAft>
              <a:buClr>
                <a:schemeClr val="dk1"/>
              </a:buClr>
              <a:buSzPts val="1600"/>
              <a:buChar char="►"/>
            </a:pPr>
            <a:r>
              <a:rPr lang="nl-NL"/>
              <a:t>This study facilitates the next step of core outcome set development: selecting the appropriate measurement instruments for every outcome.</a:t>
            </a:r>
            <a:endParaRPr/>
          </a:p>
          <a:p>
            <a:pPr indent="-241300" lvl="0" marL="342900" rtl="0" algn="l">
              <a:lnSpc>
                <a:spcPct val="150000"/>
              </a:lnSpc>
              <a:spcBef>
                <a:spcPts val="1000"/>
              </a:spcBef>
              <a:spcAft>
                <a:spcPts val="0"/>
              </a:spcAft>
              <a:buSzPts val="1600"/>
              <a:buNone/>
            </a:pPr>
            <a:r>
              <a:t/>
            </a:r>
            <a:endParaRPr/>
          </a:p>
        </p:txBody>
      </p:sp>
      <p:sp>
        <p:nvSpPr>
          <p:cNvPr id="122" name="Google Shape;122;p12"/>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3"/>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Conclusions</a:t>
            </a:r>
            <a:br>
              <a:rPr lang="nl-NL">
                <a:solidFill>
                  <a:srgbClr val="FFFFFF"/>
                </a:solidFill>
              </a:rPr>
            </a:br>
            <a:r>
              <a:rPr lang="nl-NL">
                <a:solidFill>
                  <a:srgbClr val="FFFFFF"/>
                </a:solidFill>
              </a:rPr>
              <a:t>What does this study add?</a:t>
            </a:r>
            <a:endParaRPr/>
          </a:p>
        </p:txBody>
      </p:sp>
      <p:sp>
        <p:nvSpPr>
          <p:cNvPr id="128" name="Google Shape;128;p13"/>
          <p:cNvSpPr txBox="1"/>
          <p:nvPr>
            <p:ph idx="1" type="body"/>
          </p:nvPr>
        </p:nvSpPr>
        <p:spPr>
          <a:xfrm>
            <a:off x="1103312" y="2763520"/>
            <a:ext cx="8946541" cy="3484879"/>
          </a:xfrm>
          <a:prstGeom prst="rect">
            <a:avLst/>
          </a:prstGeom>
          <a:noFill/>
          <a:ln>
            <a:noFill/>
          </a:ln>
        </p:spPr>
        <p:txBody>
          <a:bodyPr anchorCtr="0" anchor="t" bIns="45700" lIns="91425" spcFirstLastPara="1" rIns="91425" wrap="square" tIns="45700">
            <a:normAutofit fontScale="92500" lnSpcReduction="20000"/>
          </a:bodyPr>
          <a:lstStyle/>
          <a:p>
            <a:pPr indent="-313182" lvl="0" marL="457200" rtl="0" algn="l">
              <a:lnSpc>
                <a:spcPct val="150000"/>
              </a:lnSpc>
              <a:spcBef>
                <a:spcPts val="0"/>
              </a:spcBef>
              <a:spcAft>
                <a:spcPts val="0"/>
              </a:spcAft>
              <a:buClr>
                <a:schemeClr val="dk1"/>
              </a:buClr>
              <a:buSzPct val="72000"/>
              <a:buChar char="►"/>
            </a:pPr>
            <a:r>
              <a:rPr lang="nl-NL"/>
              <a:t>To select the appropriate measurement instruments for the domains included in the CDS, the domains should be further specified by outcomes. </a:t>
            </a:r>
            <a:endParaRPr/>
          </a:p>
          <a:p>
            <a:pPr indent="-313182" lvl="0" marL="457200" rtl="0" algn="l">
              <a:lnSpc>
                <a:spcPct val="150000"/>
              </a:lnSpc>
              <a:spcBef>
                <a:spcPts val="0"/>
              </a:spcBef>
              <a:spcAft>
                <a:spcPts val="0"/>
              </a:spcAft>
              <a:buClr>
                <a:schemeClr val="dk1"/>
              </a:buClr>
              <a:buSzPct val="72000"/>
              <a:buChar char="►"/>
            </a:pPr>
            <a:r>
              <a:rPr lang="nl-NL"/>
              <a:t>With this current study we reached consensus on what outcomes should describe the domains of the CDS of CMN care and research. Through a consensus procedure including online discussions, online consensus meeting and voting, relevant stakeholders reached consensus on a limited number of core outcomes describing the core domains.</a:t>
            </a:r>
            <a:endParaRPr/>
          </a:p>
          <a:p>
            <a:pPr indent="-248920" lvl="0" marL="342900" rtl="0" algn="l">
              <a:lnSpc>
                <a:spcPct val="150000"/>
              </a:lnSpc>
              <a:spcBef>
                <a:spcPts val="1000"/>
              </a:spcBef>
              <a:spcAft>
                <a:spcPts val="0"/>
              </a:spcAft>
              <a:buSzPct val="80000"/>
              <a:buNone/>
            </a:pPr>
            <a:r>
              <a:t/>
            </a:r>
            <a:endParaRPr/>
          </a:p>
        </p:txBody>
      </p:sp>
      <p:sp>
        <p:nvSpPr>
          <p:cNvPr id="129" name="Google Shape;129;p13"/>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4"/>
          <p:cNvSpPr txBox="1"/>
          <p:nvPr>
            <p:ph type="title"/>
          </p:nvPr>
        </p:nvSpPr>
        <p:spPr>
          <a:xfrm>
            <a:off x="1086377" y="469395"/>
            <a:ext cx="9650413" cy="1468362"/>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The Team</a:t>
            </a:r>
            <a:endParaRPr/>
          </a:p>
        </p:txBody>
      </p:sp>
      <p:grpSp>
        <p:nvGrpSpPr>
          <p:cNvPr id="135" name="Google Shape;135;p14"/>
          <p:cNvGrpSpPr/>
          <p:nvPr/>
        </p:nvGrpSpPr>
        <p:grpSpPr>
          <a:xfrm>
            <a:off x="619172" y="3024000"/>
            <a:ext cx="1974356" cy="985121"/>
            <a:chOff x="471317" y="1009201"/>
            <a:chExt cx="1830553" cy="939612"/>
          </a:xfrm>
        </p:grpSpPr>
        <p:pic>
          <p:nvPicPr>
            <p:cNvPr id="136" name="Google Shape;136;p14"/>
            <p:cNvPicPr preferRelativeResize="0"/>
            <p:nvPr/>
          </p:nvPicPr>
          <p:blipFill rotWithShape="1">
            <a:blip r:embed="rId3">
              <a:alphaModFix/>
            </a:blip>
            <a:srcRect b="6194" l="0" r="0" t="0"/>
            <a:stretch/>
          </p:blipFill>
          <p:spPr>
            <a:xfrm>
              <a:off x="471317" y="1009201"/>
              <a:ext cx="585107" cy="730979"/>
            </a:xfrm>
            <a:prstGeom prst="rect">
              <a:avLst/>
            </a:prstGeom>
            <a:noFill/>
            <a:ln>
              <a:noFill/>
            </a:ln>
          </p:spPr>
        </p:pic>
        <p:sp>
          <p:nvSpPr>
            <p:cNvPr id="137" name="Google Shape;137;p14"/>
            <p:cNvSpPr txBox="1"/>
            <p:nvPr/>
          </p:nvSpPr>
          <p:spPr>
            <a:xfrm>
              <a:off x="1062227" y="1025483"/>
              <a:ext cx="1239643"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900">
                  <a:solidFill>
                    <a:schemeClr val="dk1"/>
                  </a:solidFill>
                  <a:latin typeface="Century Gothic"/>
                  <a:ea typeface="Century Gothic"/>
                  <a:cs typeface="Century Gothic"/>
                  <a:sym typeface="Century Gothic"/>
                </a:rPr>
                <a:t>Professor  Phyllis Spuls (MD, PhD)</a:t>
              </a:r>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Professor of Evidence Based Dermatology</a:t>
              </a:r>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Expert in COS development  </a:t>
              </a:r>
              <a:endParaRPr/>
            </a:p>
          </p:txBody>
        </p:sp>
      </p:grpSp>
      <p:grpSp>
        <p:nvGrpSpPr>
          <p:cNvPr id="138" name="Google Shape;138;p14"/>
          <p:cNvGrpSpPr/>
          <p:nvPr/>
        </p:nvGrpSpPr>
        <p:grpSpPr>
          <a:xfrm>
            <a:off x="561587" y="4441729"/>
            <a:ext cx="2226818" cy="755635"/>
            <a:chOff x="3122413" y="1020846"/>
            <a:chExt cx="1974683" cy="720728"/>
          </a:xfrm>
        </p:grpSpPr>
        <p:pic>
          <p:nvPicPr>
            <p:cNvPr id="139" name="Google Shape;139;p14"/>
            <p:cNvPicPr preferRelativeResize="0"/>
            <p:nvPr/>
          </p:nvPicPr>
          <p:blipFill rotWithShape="1">
            <a:blip r:embed="rId4">
              <a:alphaModFix/>
            </a:blip>
            <a:srcRect b="15848" l="0" r="0" t="0"/>
            <a:stretch/>
          </p:blipFill>
          <p:spPr>
            <a:xfrm>
              <a:off x="3122413" y="1020846"/>
              <a:ext cx="606495" cy="720728"/>
            </a:xfrm>
            <a:prstGeom prst="rect">
              <a:avLst/>
            </a:prstGeom>
            <a:noFill/>
            <a:ln>
              <a:noFill/>
            </a:ln>
          </p:spPr>
        </p:pic>
        <p:sp>
          <p:nvSpPr>
            <p:cNvPr id="140" name="Google Shape;140;p14"/>
            <p:cNvSpPr/>
            <p:nvPr/>
          </p:nvSpPr>
          <p:spPr>
            <a:xfrm>
              <a:off x="3770857" y="1028333"/>
              <a:ext cx="1326239"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900">
                  <a:solidFill>
                    <a:schemeClr val="dk1"/>
                  </a:solidFill>
                  <a:latin typeface="Century Gothic"/>
                  <a:ea typeface="Century Gothic"/>
                  <a:cs typeface="Century Gothic"/>
                  <a:sym typeface="Century Gothic"/>
                </a:rPr>
                <a:t>Albert Wolkerstorfer (MD, PhD)</a:t>
              </a:r>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Dermatologist, Laser specialist</a:t>
              </a:r>
              <a:endParaRPr/>
            </a:p>
          </p:txBody>
        </p:sp>
      </p:grpSp>
      <p:grpSp>
        <p:nvGrpSpPr>
          <p:cNvPr id="141" name="Google Shape;141;p14"/>
          <p:cNvGrpSpPr/>
          <p:nvPr/>
        </p:nvGrpSpPr>
        <p:grpSpPr>
          <a:xfrm>
            <a:off x="2792038" y="3017579"/>
            <a:ext cx="2136955" cy="822842"/>
            <a:chOff x="5605068" y="1021244"/>
            <a:chExt cx="1842172" cy="784830"/>
          </a:xfrm>
        </p:grpSpPr>
        <p:pic>
          <p:nvPicPr>
            <p:cNvPr id="142" name="Google Shape;142;p14"/>
            <p:cNvPicPr preferRelativeResize="0"/>
            <p:nvPr/>
          </p:nvPicPr>
          <p:blipFill rotWithShape="1">
            <a:blip r:embed="rId5">
              <a:alphaModFix/>
            </a:blip>
            <a:srcRect b="0" l="0" r="0" t="0"/>
            <a:stretch/>
          </p:blipFill>
          <p:spPr>
            <a:xfrm>
              <a:off x="5605068" y="1036808"/>
              <a:ext cx="556845" cy="721837"/>
            </a:xfrm>
            <a:prstGeom prst="rect">
              <a:avLst/>
            </a:prstGeom>
            <a:noFill/>
            <a:ln>
              <a:noFill/>
            </a:ln>
          </p:spPr>
        </p:pic>
        <p:sp>
          <p:nvSpPr>
            <p:cNvPr id="143" name="Google Shape;143;p14"/>
            <p:cNvSpPr/>
            <p:nvPr/>
          </p:nvSpPr>
          <p:spPr>
            <a:xfrm>
              <a:off x="6161912" y="1021244"/>
              <a:ext cx="1285328"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900">
                  <a:solidFill>
                    <a:schemeClr val="dk1"/>
                  </a:solidFill>
                  <a:latin typeface="Century Gothic"/>
                  <a:ea typeface="Century Gothic"/>
                  <a:cs typeface="Century Gothic"/>
                  <a:sym typeface="Century Gothic"/>
                </a:rPr>
                <a:t>Professor  Chantal van der  Horst  (MD, PhD)</a:t>
              </a:r>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Professor of Plastic and Reconstructive Surgery, Expert in CMN</a:t>
              </a:r>
              <a:endParaRPr/>
            </a:p>
          </p:txBody>
        </p:sp>
      </p:grpSp>
      <p:grpSp>
        <p:nvGrpSpPr>
          <p:cNvPr id="144" name="Google Shape;144;p14"/>
          <p:cNvGrpSpPr/>
          <p:nvPr/>
        </p:nvGrpSpPr>
        <p:grpSpPr>
          <a:xfrm>
            <a:off x="2812291" y="4427423"/>
            <a:ext cx="2261210" cy="711926"/>
            <a:chOff x="471317" y="2350754"/>
            <a:chExt cx="2096514" cy="679038"/>
          </a:xfrm>
        </p:grpSpPr>
        <p:pic>
          <p:nvPicPr>
            <p:cNvPr id="145" name="Google Shape;145;p14"/>
            <p:cNvPicPr preferRelativeResize="0"/>
            <p:nvPr/>
          </p:nvPicPr>
          <p:blipFill rotWithShape="1">
            <a:blip r:embed="rId6">
              <a:alphaModFix/>
            </a:blip>
            <a:srcRect b="-1899" l="8301" r="22008" t="0"/>
            <a:stretch/>
          </p:blipFill>
          <p:spPr>
            <a:xfrm>
              <a:off x="471317" y="2350754"/>
              <a:ext cx="634770" cy="679038"/>
            </a:xfrm>
            <a:prstGeom prst="rect">
              <a:avLst/>
            </a:prstGeom>
            <a:noFill/>
            <a:ln>
              <a:noFill/>
            </a:ln>
          </p:spPr>
        </p:pic>
        <p:sp>
          <p:nvSpPr>
            <p:cNvPr id="146" name="Google Shape;146;p14"/>
            <p:cNvSpPr/>
            <p:nvPr/>
          </p:nvSpPr>
          <p:spPr>
            <a:xfrm>
              <a:off x="1150380" y="2363519"/>
              <a:ext cx="1417451"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900">
                  <a:solidFill>
                    <a:schemeClr val="dk1"/>
                  </a:solidFill>
                  <a:latin typeface="Century Gothic"/>
                  <a:ea typeface="Century Gothic"/>
                  <a:cs typeface="Century Gothic"/>
                  <a:sym typeface="Century Gothic"/>
                </a:rPr>
                <a:t>Anne Fledderus (MD)</a:t>
              </a:r>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Researcher department Plastic and Reconstructive surgery </a:t>
              </a:r>
              <a:endParaRPr/>
            </a:p>
          </p:txBody>
        </p:sp>
      </p:grpSp>
      <p:grpSp>
        <p:nvGrpSpPr>
          <p:cNvPr id="147" name="Google Shape;147;p14"/>
          <p:cNvGrpSpPr/>
          <p:nvPr/>
        </p:nvGrpSpPr>
        <p:grpSpPr>
          <a:xfrm>
            <a:off x="5574339" y="4319162"/>
            <a:ext cx="2180266" cy="833494"/>
            <a:chOff x="3106569" y="4348288"/>
            <a:chExt cx="2021466" cy="794990"/>
          </a:xfrm>
        </p:grpSpPr>
        <p:pic>
          <p:nvPicPr>
            <p:cNvPr id="148" name="Google Shape;148;p14"/>
            <p:cNvPicPr preferRelativeResize="0"/>
            <p:nvPr/>
          </p:nvPicPr>
          <p:blipFill rotWithShape="1">
            <a:blip r:embed="rId7">
              <a:alphaModFix/>
            </a:blip>
            <a:srcRect b="0" l="0" r="0" t="0"/>
            <a:stretch/>
          </p:blipFill>
          <p:spPr>
            <a:xfrm>
              <a:off x="3106569" y="4414955"/>
              <a:ext cx="728323" cy="728323"/>
            </a:xfrm>
            <a:prstGeom prst="rect">
              <a:avLst/>
            </a:prstGeom>
            <a:noFill/>
            <a:ln>
              <a:noFill/>
            </a:ln>
          </p:spPr>
        </p:pic>
        <p:sp>
          <p:nvSpPr>
            <p:cNvPr id="149" name="Google Shape;149;p14"/>
            <p:cNvSpPr/>
            <p:nvPr/>
          </p:nvSpPr>
          <p:spPr>
            <a:xfrm>
              <a:off x="3841248" y="4348288"/>
              <a:ext cx="1286787"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900">
                  <a:solidFill>
                    <a:schemeClr val="dk1"/>
                  </a:solidFill>
                  <a:latin typeface="Century Gothic"/>
                  <a:ea typeface="Century Gothic"/>
                  <a:cs typeface="Century Gothic"/>
                  <a:sym typeface="Century Gothic"/>
                </a:rPr>
                <a:t>Welling Oei (MD, PhD)</a:t>
              </a:r>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Researcher at the department of dermatology</a:t>
              </a:r>
              <a:endParaRPr/>
            </a:p>
          </p:txBody>
        </p:sp>
      </p:grpSp>
      <p:sp>
        <p:nvSpPr>
          <p:cNvPr id="150" name="Google Shape;150;p14"/>
          <p:cNvSpPr/>
          <p:nvPr/>
        </p:nvSpPr>
        <p:spPr>
          <a:xfrm>
            <a:off x="8796979" y="3056717"/>
            <a:ext cx="1939811" cy="5078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900">
                <a:solidFill>
                  <a:schemeClr val="dk1"/>
                </a:solidFill>
                <a:latin typeface="Century Gothic"/>
                <a:ea typeface="Century Gothic"/>
                <a:cs typeface="Century Gothic"/>
                <a:sym typeface="Century Gothic"/>
              </a:rPr>
              <a:t>Heather Etchevers (PhD)</a:t>
            </a:r>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Researcher department of genetis</a:t>
            </a:r>
            <a:endParaRPr sz="900">
              <a:solidFill>
                <a:schemeClr val="dk1"/>
              </a:solidFill>
              <a:latin typeface="Century Gothic"/>
              <a:ea typeface="Century Gothic"/>
              <a:cs typeface="Century Gothic"/>
              <a:sym typeface="Century Gothic"/>
            </a:endParaRPr>
          </a:p>
        </p:txBody>
      </p:sp>
      <p:grpSp>
        <p:nvGrpSpPr>
          <p:cNvPr id="151" name="Google Shape;151;p14"/>
          <p:cNvGrpSpPr/>
          <p:nvPr/>
        </p:nvGrpSpPr>
        <p:grpSpPr>
          <a:xfrm>
            <a:off x="5592235" y="3024001"/>
            <a:ext cx="2142459" cy="836533"/>
            <a:chOff x="687531" y="4345389"/>
            <a:chExt cx="1986412" cy="797889"/>
          </a:xfrm>
        </p:grpSpPr>
        <p:pic>
          <p:nvPicPr>
            <p:cNvPr id="152" name="Google Shape;152;p14"/>
            <p:cNvPicPr preferRelativeResize="0"/>
            <p:nvPr/>
          </p:nvPicPr>
          <p:blipFill rotWithShape="1">
            <a:blip r:embed="rId8">
              <a:alphaModFix/>
            </a:blip>
            <a:srcRect b="0" l="0" r="0" t="0"/>
            <a:stretch/>
          </p:blipFill>
          <p:spPr>
            <a:xfrm>
              <a:off x="687531" y="4345389"/>
              <a:ext cx="693048" cy="768157"/>
            </a:xfrm>
            <a:prstGeom prst="rect">
              <a:avLst/>
            </a:prstGeom>
            <a:noFill/>
            <a:ln>
              <a:noFill/>
            </a:ln>
          </p:spPr>
        </p:pic>
        <p:sp>
          <p:nvSpPr>
            <p:cNvPr id="153" name="Google Shape;153;p14"/>
            <p:cNvSpPr/>
            <p:nvPr/>
          </p:nvSpPr>
          <p:spPr>
            <a:xfrm>
              <a:off x="1391058" y="4358448"/>
              <a:ext cx="1282885"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900">
                  <a:solidFill>
                    <a:schemeClr val="dk1"/>
                  </a:solidFill>
                  <a:latin typeface="Century Gothic"/>
                  <a:ea typeface="Century Gothic"/>
                  <a:cs typeface="Century Gothic"/>
                  <a:sym typeface="Century Gothic"/>
                </a:rPr>
                <a:t>Professor Suzanne Pasmans (MD, PhD)</a:t>
              </a:r>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Professor of Paediatric Dermatology, Expert in CMN</a:t>
              </a:r>
              <a:endParaRPr/>
            </a:p>
          </p:txBody>
        </p:sp>
      </p:grpSp>
      <p:pic>
        <p:nvPicPr>
          <p:cNvPr id="154" name="Google Shape;154;p14"/>
          <p:cNvPicPr preferRelativeResize="0"/>
          <p:nvPr/>
        </p:nvPicPr>
        <p:blipFill rotWithShape="1">
          <a:blip r:embed="rId9">
            <a:alphaModFix/>
          </a:blip>
          <a:srcRect b="0" l="0" r="0" t="0"/>
          <a:stretch/>
        </p:blipFill>
        <p:spPr>
          <a:xfrm>
            <a:off x="8071079" y="4303911"/>
            <a:ext cx="820436" cy="807251"/>
          </a:xfrm>
          <a:prstGeom prst="rect">
            <a:avLst/>
          </a:prstGeom>
          <a:noFill/>
          <a:ln>
            <a:noFill/>
          </a:ln>
        </p:spPr>
      </p:pic>
      <p:sp>
        <p:nvSpPr>
          <p:cNvPr id="155" name="Google Shape;155;p14"/>
          <p:cNvSpPr/>
          <p:nvPr/>
        </p:nvSpPr>
        <p:spPr>
          <a:xfrm>
            <a:off x="8891515" y="4309192"/>
            <a:ext cx="152880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900">
                <a:solidFill>
                  <a:schemeClr val="dk1"/>
                </a:solidFill>
                <a:latin typeface="Century Gothic"/>
                <a:ea typeface="Century Gothic"/>
                <a:cs typeface="Century Gothic"/>
                <a:sym typeface="Century Gothic"/>
              </a:rPr>
              <a:t>Marjolein van Kessel</a:t>
            </a:r>
            <a:endParaRPr b="1" sz="900">
              <a:solidFill>
                <a:schemeClr val="dk1"/>
              </a:solidFill>
              <a:latin typeface="Century Gothic"/>
              <a:ea typeface="Century Gothic"/>
              <a:cs typeface="Century Gothic"/>
              <a:sym typeface="Century Gothic"/>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Parent of CMN patient</a:t>
            </a:r>
            <a:endParaRPr/>
          </a:p>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Patient representative Naevus Internetional</a:t>
            </a:r>
            <a:endParaRPr sz="900">
              <a:solidFill>
                <a:schemeClr val="dk1"/>
              </a:solidFill>
              <a:latin typeface="Century Gothic"/>
              <a:ea typeface="Century Gothic"/>
              <a:cs typeface="Century Gothic"/>
              <a:sym typeface="Century Gothic"/>
            </a:endParaRPr>
          </a:p>
          <a:p>
            <a:pPr indent="0" lvl="0" marL="0" marR="0" rtl="0" algn="l">
              <a:spcBef>
                <a:spcPts val="0"/>
              </a:spcBef>
              <a:spcAft>
                <a:spcPts val="0"/>
              </a:spcAft>
              <a:buNone/>
            </a:pPr>
            <a:r>
              <a:t/>
            </a:r>
            <a:endParaRPr sz="900">
              <a:solidFill>
                <a:schemeClr val="dk1"/>
              </a:solidFill>
              <a:latin typeface="Century Gothic"/>
              <a:ea typeface="Century Gothic"/>
              <a:cs typeface="Century Gothic"/>
              <a:sym typeface="Century Gothic"/>
            </a:endParaRPr>
          </a:p>
          <a:p>
            <a:pPr indent="0" lvl="0" marL="0" marR="0" rtl="0" algn="l">
              <a:spcBef>
                <a:spcPts val="0"/>
              </a:spcBef>
              <a:spcAft>
                <a:spcPts val="0"/>
              </a:spcAft>
              <a:buNone/>
            </a:pPr>
            <a:r>
              <a:t/>
            </a:r>
            <a:endParaRPr b="1" sz="900">
              <a:solidFill>
                <a:schemeClr val="dk1"/>
              </a:solidFill>
              <a:latin typeface="Century Gothic"/>
              <a:ea typeface="Century Gothic"/>
              <a:cs typeface="Century Gothic"/>
              <a:sym typeface="Century Gothic"/>
            </a:endParaRPr>
          </a:p>
        </p:txBody>
      </p:sp>
      <p:pic>
        <p:nvPicPr>
          <p:cNvPr descr="Heather Etchevers" id="156" name="Google Shape;156;p14"/>
          <p:cNvPicPr preferRelativeResize="0"/>
          <p:nvPr/>
        </p:nvPicPr>
        <p:blipFill rotWithShape="1">
          <a:blip r:embed="rId10">
            <a:alphaModFix/>
          </a:blip>
          <a:srcRect b="0" l="0" r="0" t="0"/>
          <a:stretch/>
        </p:blipFill>
        <p:spPr>
          <a:xfrm>
            <a:off x="7970154" y="3072089"/>
            <a:ext cx="822843" cy="822843"/>
          </a:xfrm>
          <a:prstGeom prst="rect">
            <a:avLst/>
          </a:prstGeom>
          <a:noFill/>
          <a:ln>
            <a:noFill/>
          </a:ln>
        </p:spPr>
      </p:pic>
      <p:sp>
        <p:nvSpPr>
          <p:cNvPr id="157" name="Google Shape;157;p14"/>
          <p:cNvSpPr/>
          <p:nvPr/>
        </p:nvSpPr>
        <p:spPr>
          <a:xfrm>
            <a:off x="422974" y="5637509"/>
            <a:ext cx="5151365"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900">
                <a:solidFill>
                  <a:schemeClr val="dk1"/>
                </a:solidFill>
                <a:latin typeface="Century Gothic"/>
                <a:ea typeface="Century Gothic"/>
                <a:cs typeface="Century Gothic"/>
                <a:sym typeface="Century Gothic"/>
              </a:rPr>
              <a:t>Methodological assistance by the CS-COUSIN member: Prof. dr. Jan Kottner</a:t>
            </a:r>
            <a:endParaRPr sz="900">
              <a:solidFill>
                <a:schemeClr val="dk1"/>
              </a:solidFill>
              <a:latin typeface="Century Gothic"/>
              <a:ea typeface="Century Gothic"/>
              <a:cs typeface="Century Gothic"/>
              <a:sym typeface="Century Gothic"/>
            </a:endParaRPr>
          </a:p>
        </p:txBody>
      </p:sp>
      <p:sp>
        <p:nvSpPr>
          <p:cNvPr id="158" name="Google Shape;158;p14"/>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15"/>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Call for correspondence</a:t>
            </a:r>
            <a:endParaRPr/>
          </a:p>
        </p:txBody>
      </p:sp>
      <p:sp>
        <p:nvSpPr>
          <p:cNvPr id="164" name="Google Shape;164;p15"/>
          <p:cNvSpPr txBox="1"/>
          <p:nvPr>
            <p:ph idx="1" type="body"/>
          </p:nvPr>
        </p:nvSpPr>
        <p:spPr>
          <a:xfrm>
            <a:off x="917045" y="2907012"/>
            <a:ext cx="10665355" cy="419548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600"/>
              <a:buNone/>
            </a:pPr>
            <a:r>
              <a:rPr lang="nl-NL">
                <a:solidFill>
                  <a:schemeClr val="dk1"/>
                </a:solidFill>
              </a:rPr>
              <a:t>Please let us know if you like to participate in the next step of this project:</a:t>
            </a:r>
            <a:endParaRPr/>
          </a:p>
          <a:p>
            <a:pPr indent="-320040" lvl="0" marL="457200" rtl="0" algn="l">
              <a:spcBef>
                <a:spcPts val="1000"/>
              </a:spcBef>
              <a:spcAft>
                <a:spcPts val="0"/>
              </a:spcAft>
              <a:buClr>
                <a:schemeClr val="dk1"/>
              </a:buClr>
              <a:buSzPts val="1440"/>
              <a:buChar char="►"/>
            </a:pPr>
            <a:r>
              <a:rPr lang="nl-NL">
                <a:solidFill>
                  <a:schemeClr val="dk1"/>
                </a:solidFill>
              </a:rPr>
              <a:t>To</a:t>
            </a:r>
            <a:r>
              <a:rPr lang="nl-NL">
                <a:solidFill>
                  <a:schemeClr val="dk1"/>
                </a:solidFill>
              </a:rPr>
              <a:t> reach international consensus on what outcome measurement instruments should be used in all future care and research</a:t>
            </a:r>
            <a:endParaRPr/>
          </a:p>
          <a:p>
            <a:pPr indent="0" lvl="0" marL="0" rtl="0" algn="l">
              <a:spcBef>
                <a:spcPts val="1000"/>
              </a:spcBef>
              <a:spcAft>
                <a:spcPts val="0"/>
              </a:spcAft>
              <a:buSzPts val="1600"/>
              <a:buNone/>
            </a:pPr>
            <a:r>
              <a:t/>
            </a:r>
            <a:endParaRPr>
              <a:solidFill>
                <a:schemeClr val="dk1"/>
              </a:solidFill>
            </a:endParaRPr>
          </a:p>
          <a:p>
            <a:pPr indent="-320040" lvl="0" marL="457200" rtl="0" algn="l">
              <a:spcBef>
                <a:spcPts val="1000"/>
              </a:spcBef>
              <a:spcAft>
                <a:spcPts val="0"/>
              </a:spcAft>
              <a:buClr>
                <a:schemeClr val="dk1"/>
              </a:buClr>
              <a:buSzPts val="1440"/>
              <a:buChar char="►"/>
            </a:pPr>
            <a:r>
              <a:rPr lang="nl-NL">
                <a:solidFill>
                  <a:schemeClr val="dk1"/>
                </a:solidFill>
              </a:rPr>
              <a:t>Contact: a.c.fledderus@amsterdamumc.nl</a:t>
            </a:r>
            <a:endParaRPr>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6"/>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Call for correspondence</a:t>
            </a:r>
            <a:endParaRPr/>
          </a:p>
        </p:txBody>
      </p:sp>
      <p:grpSp>
        <p:nvGrpSpPr>
          <p:cNvPr id="170" name="Google Shape;170;p16"/>
          <p:cNvGrpSpPr/>
          <p:nvPr/>
        </p:nvGrpSpPr>
        <p:grpSpPr>
          <a:xfrm>
            <a:off x="489857" y="3323604"/>
            <a:ext cx="10994571" cy="2289962"/>
            <a:chOff x="0" y="1364175"/>
            <a:chExt cx="10994571" cy="2289962"/>
          </a:xfrm>
        </p:grpSpPr>
        <p:sp>
          <p:nvSpPr>
            <p:cNvPr id="171" name="Google Shape;171;p16"/>
            <p:cNvSpPr/>
            <p:nvPr/>
          </p:nvSpPr>
          <p:spPr>
            <a:xfrm>
              <a:off x="0" y="1364175"/>
              <a:ext cx="3092223" cy="1963561"/>
            </a:xfrm>
            <a:prstGeom prst="roundRect">
              <a:avLst>
                <a:gd fmla="val 10000" name="adj"/>
              </a:avLst>
            </a:prstGeom>
            <a:solidFill>
              <a:srgbClr val="6AAA8E"/>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6"/>
            <p:cNvSpPr/>
            <p:nvPr/>
          </p:nvSpPr>
          <p:spPr>
            <a:xfrm>
              <a:off x="343580" y="1690576"/>
              <a:ext cx="3092223" cy="1963561"/>
            </a:xfrm>
            <a:prstGeom prst="roundRect">
              <a:avLst>
                <a:gd fmla="val 10000" name="adj"/>
              </a:avLst>
            </a:prstGeom>
            <a:solidFill>
              <a:schemeClr val="lt1">
                <a:alpha val="89803"/>
              </a:schemeClr>
            </a:solidFill>
            <a:ln cap="rnd" cmpd="sng" w="19050">
              <a:solidFill>
                <a:srgbClr val="6AAA8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6"/>
            <p:cNvSpPr txBox="1"/>
            <p:nvPr/>
          </p:nvSpPr>
          <p:spPr>
            <a:xfrm>
              <a:off x="401091" y="1748087"/>
              <a:ext cx="2977201" cy="1848539"/>
            </a:xfrm>
            <a:prstGeom prst="rect">
              <a:avLst/>
            </a:prstGeom>
            <a:noFill/>
            <a:ln>
              <a:noFill/>
            </a:ln>
          </p:spPr>
          <p:txBody>
            <a:bodyPr anchorCtr="0" anchor="ctr" bIns="87625" lIns="87625" spcFirstLastPara="1" rIns="87625" wrap="square" tIns="87625">
              <a:noAutofit/>
            </a:bodyPr>
            <a:lstStyle/>
            <a:p>
              <a:pPr indent="0" lvl="0" marL="0" marR="0" rtl="0" algn="ctr">
                <a:lnSpc>
                  <a:spcPct val="90000"/>
                </a:lnSpc>
                <a:spcBef>
                  <a:spcPts val="0"/>
                </a:spcBef>
                <a:spcAft>
                  <a:spcPts val="0"/>
                </a:spcAft>
                <a:buClr>
                  <a:schemeClr val="dk1"/>
                </a:buClr>
                <a:buSzPts val="2300"/>
                <a:buFont typeface="Century Gothic"/>
                <a:buNone/>
              </a:pPr>
              <a:r>
                <a:rPr b="0" i="0" lang="nl-NL" sz="2300">
                  <a:solidFill>
                    <a:schemeClr val="dk1"/>
                  </a:solidFill>
                  <a:latin typeface="Century Gothic"/>
                  <a:ea typeface="Century Gothic"/>
                  <a:cs typeface="Century Gothic"/>
                  <a:sym typeface="Century Gothic"/>
                </a:rPr>
                <a:t>Why not join the debate on this article through our correspondence section?</a:t>
              </a:r>
              <a:endParaRPr sz="2300">
                <a:solidFill>
                  <a:schemeClr val="dk1"/>
                </a:solidFill>
                <a:latin typeface="Century Gothic"/>
                <a:ea typeface="Century Gothic"/>
                <a:cs typeface="Century Gothic"/>
                <a:sym typeface="Century Gothic"/>
              </a:endParaRPr>
            </a:p>
          </p:txBody>
        </p:sp>
        <p:sp>
          <p:nvSpPr>
            <p:cNvPr id="174" name="Google Shape;174;p16"/>
            <p:cNvSpPr/>
            <p:nvPr/>
          </p:nvSpPr>
          <p:spPr>
            <a:xfrm>
              <a:off x="3779384" y="1364175"/>
              <a:ext cx="3092223" cy="1963561"/>
            </a:xfrm>
            <a:prstGeom prst="roundRect">
              <a:avLst>
                <a:gd fmla="val 10000" name="adj"/>
              </a:avLst>
            </a:prstGeom>
            <a:solidFill>
              <a:srgbClr val="6AAA8E"/>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6"/>
            <p:cNvSpPr/>
            <p:nvPr/>
          </p:nvSpPr>
          <p:spPr>
            <a:xfrm>
              <a:off x="4122964" y="1690576"/>
              <a:ext cx="3092223" cy="1963561"/>
            </a:xfrm>
            <a:prstGeom prst="roundRect">
              <a:avLst>
                <a:gd fmla="val 10000" name="adj"/>
              </a:avLst>
            </a:prstGeom>
            <a:solidFill>
              <a:schemeClr val="lt1">
                <a:alpha val="89803"/>
              </a:schemeClr>
            </a:solidFill>
            <a:ln cap="rnd" cmpd="sng" w="19050">
              <a:solidFill>
                <a:srgbClr val="6AAA8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6"/>
            <p:cNvSpPr txBox="1"/>
            <p:nvPr/>
          </p:nvSpPr>
          <p:spPr>
            <a:xfrm>
              <a:off x="4180475" y="1748087"/>
              <a:ext cx="2977201" cy="1848539"/>
            </a:xfrm>
            <a:prstGeom prst="rect">
              <a:avLst/>
            </a:prstGeom>
            <a:noFill/>
            <a:ln>
              <a:noFill/>
            </a:ln>
          </p:spPr>
          <p:txBody>
            <a:bodyPr anchorCtr="0" anchor="ctr" bIns="87625" lIns="87625" spcFirstLastPara="1" rIns="87625" wrap="square" tIns="87625">
              <a:noAutofit/>
            </a:bodyPr>
            <a:lstStyle/>
            <a:p>
              <a:pPr indent="0" lvl="0" marL="0" marR="0" rtl="0" algn="ctr">
                <a:lnSpc>
                  <a:spcPct val="90000"/>
                </a:lnSpc>
                <a:spcBef>
                  <a:spcPts val="0"/>
                </a:spcBef>
                <a:spcAft>
                  <a:spcPts val="0"/>
                </a:spcAft>
                <a:buClr>
                  <a:schemeClr val="dk1"/>
                </a:buClr>
                <a:buSzPts val="2300"/>
                <a:buFont typeface="Century Gothic"/>
                <a:buNone/>
              </a:pPr>
              <a:r>
                <a:rPr b="0" i="0" lang="nl-NL" sz="2300">
                  <a:solidFill>
                    <a:schemeClr val="dk1"/>
                  </a:solidFill>
                  <a:latin typeface="Century Gothic"/>
                  <a:ea typeface="Century Gothic"/>
                  <a:cs typeface="Century Gothic"/>
                  <a:sym typeface="Century Gothic"/>
                </a:rPr>
                <a:t>Rapid responses should not exceed 350 words, four references and one figure</a:t>
              </a:r>
              <a:endParaRPr sz="2300">
                <a:solidFill>
                  <a:schemeClr val="dk1"/>
                </a:solidFill>
                <a:latin typeface="Century Gothic"/>
                <a:ea typeface="Century Gothic"/>
                <a:cs typeface="Century Gothic"/>
                <a:sym typeface="Century Gothic"/>
              </a:endParaRPr>
            </a:p>
          </p:txBody>
        </p:sp>
        <p:sp>
          <p:nvSpPr>
            <p:cNvPr id="177" name="Google Shape;177;p16"/>
            <p:cNvSpPr/>
            <p:nvPr/>
          </p:nvSpPr>
          <p:spPr>
            <a:xfrm>
              <a:off x="7558768" y="1364175"/>
              <a:ext cx="3092223" cy="1963561"/>
            </a:xfrm>
            <a:prstGeom prst="roundRect">
              <a:avLst>
                <a:gd fmla="val 10000" name="adj"/>
              </a:avLst>
            </a:prstGeom>
            <a:solidFill>
              <a:srgbClr val="6AAA8E"/>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6"/>
            <p:cNvSpPr/>
            <p:nvPr/>
          </p:nvSpPr>
          <p:spPr>
            <a:xfrm>
              <a:off x="7902348" y="1690576"/>
              <a:ext cx="3092223" cy="1963561"/>
            </a:xfrm>
            <a:prstGeom prst="roundRect">
              <a:avLst>
                <a:gd fmla="val 10000" name="adj"/>
              </a:avLst>
            </a:prstGeom>
            <a:solidFill>
              <a:schemeClr val="lt1">
                <a:alpha val="89803"/>
              </a:schemeClr>
            </a:solidFill>
            <a:ln cap="rnd" cmpd="sng" w="19050">
              <a:solidFill>
                <a:srgbClr val="6AAA8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16"/>
            <p:cNvSpPr txBox="1"/>
            <p:nvPr/>
          </p:nvSpPr>
          <p:spPr>
            <a:xfrm>
              <a:off x="7959859" y="1748087"/>
              <a:ext cx="2977201" cy="1848539"/>
            </a:xfrm>
            <a:prstGeom prst="rect">
              <a:avLst/>
            </a:prstGeom>
            <a:noFill/>
            <a:ln>
              <a:noFill/>
            </a:ln>
          </p:spPr>
          <p:txBody>
            <a:bodyPr anchorCtr="0" anchor="ctr" bIns="87625" lIns="87625" spcFirstLastPara="1" rIns="87625" wrap="square" tIns="87625">
              <a:noAutofit/>
            </a:bodyPr>
            <a:lstStyle/>
            <a:p>
              <a:pPr indent="0" lvl="0" marL="0" marR="0" rtl="0" algn="ctr">
                <a:lnSpc>
                  <a:spcPct val="90000"/>
                </a:lnSpc>
                <a:spcBef>
                  <a:spcPts val="0"/>
                </a:spcBef>
                <a:spcAft>
                  <a:spcPts val="0"/>
                </a:spcAft>
                <a:buClr>
                  <a:schemeClr val="dk1"/>
                </a:buClr>
                <a:buSzPts val="2300"/>
                <a:buFont typeface="Century Gothic"/>
                <a:buNone/>
              </a:pPr>
              <a:r>
                <a:rPr b="0" i="0" lang="nl-NL" sz="2300">
                  <a:solidFill>
                    <a:schemeClr val="dk1"/>
                  </a:solidFill>
                  <a:latin typeface="Century Gothic"/>
                  <a:ea typeface="Century Gothic"/>
                  <a:cs typeface="Century Gothic"/>
                  <a:sym typeface="Century Gothic"/>
                </a:rPr>
                <a:t>Further details can be found on the BJD website</a:t>
              </a:r>
              <a:endParaRPr sz="2300">
                <a:solidFill>
                  <a:schemeClr val="dk1"/>
                </a:solidFill>
                <a:latin typeface="Century Gothic"/>
                <a:ea typeface="Century Gothic"/>
                <a:cs typeface="Century Gothic"/>
                <a:sym typeface="Century Gothic"/>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p2"/>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Lead Researcher</a:t>
            </a:r>
            <a:endParaRPr/>
          </a:p>
        </p:txBody>
      </p:sp>
      <p:sp>
        <p:nvSpPr>
          <p:cNvPr id="50" name="Google Shape;50;p2"/>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
        <p:nvSpPr>
          <p:cNvPr id="51" name="Google Shape;51;p2"/>
          <p:cNvSpPr txBox="1"/>
          <p:nvPr>
            <p:ph idx="1" type="body"/>
          </p:nvPr>
        </p:nvSpPr>
        <p:spPr>
          <a:xfrm>
            <a:off x="1104293" y="2907012"/>
            <a:ext cx="8946541" cy="419548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Char char="►"/>
            </a:pPr>
            <a:r>
              <a:rPr lang="nl-NL" sz="2800"/>
              <a:t>Anne Clarice Fledderus (MD)</a:t>
            </a:r>
            <a:endParaRPr/>
          </a:p>
          <a:p>
            <a:pPr indent="-342900" lvl="0" marL="342900" rtl="0" algn="l">
              <a:spcBef>
                <a:spcPts val="1000"/>
              </a:spcBef>
              <a:spcAft>
                <a:spcPts val="0"/>
              </a:spcAft>
              <a:buSzPts val="2240"/>
              <a:buChar char="►"/>
            </a:pPr>
            <a:r>
              <a:rPr lang="nl-NL" sz="2800"/>
              <a:t>Amsterdam University Medical Center</a:t>
            </a:r>
            <a:endParaRPr/>
          </a:p>
        </p:txBody>
      </p:sp>
      <p:pic>
        <p:nvPicPr>
          <p:cNvPr id="52" name="Google Shape;52;p2"/>
          <p:cNvPicPr preferRelativeResize="0"/>
          <p:nvPr/>
        </p:nvPicPr>
        <p:blipFill rotWithShape="1">
          <a:blip r:embed="rId3">
            <a:alphaModFix/>
          </a:blip>
          <a:srcRect b="0" l="0" r="0" t="11594"/>
          <a:stretch/>
        </p:blipFill>
        <p:spPr>
          <a:xfrm>
            <a:off x="8961003" y="2726266"/>
            <a:ext cx="2532719" cy="2980266"/>
          </a:xfrm>
          <a:prstGeom prst="rect">
            <a:avLst/>
          </a:prstGeom>
          <a:noFill/>
          <a:ln cap="sq" cmpd="thickThin" w="88900">
            <a:solidFill>
              <a:srgbClr val="000000"/>
            </a:solidFill>
            <a:prstDash val="solid"/>
            <a:miter lim="800000"/>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p3"/>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Introduction</a:t>
            </a:r>
            <a:br>
              <a:rPr lang="nl-NL">
                <a:solidFill>
                  <a:srgbClr val="FFFFFF"/>
                </a:solidFill>
              </a:rPr>
            </a:br>
            <a:r>
              <a:rPr lang="nl-NL">
                <a:solidFill>
                  <a:srgbClr val="FFFFFF"/>
                </a:solidFill>
              </a:rPr>
              <a:t>What’s already known?</a:t>
            </a:r>
            <a:endParaRPr/>
          </a:p>
        </p:txBody>
      </p:sp>
      <p:sp>
        <p:nvSpPr>
          <p:cNvPr id="58" name="Google Shape;58;p3"/>
          <p:cNvSpPr txBox="1"/>
          <p:nvPr>
            <p:ph idx="1" type="body"/>
          </p:nvPr>
        </p:nvSpPr>
        <p:spPr>
          <a:xfrm>
            <a:off x="493712" y="2458720"/>
            <a:ext cx="11850688" cy="3484879"/>
          </a:xfrm>
          <a:prstGeom prst="rect">
            <a:avLst/>
          </a:prstGeom>
          <a:noFill/>
          <a:ln>
            <a:noFill/>
          </a:ln>
        </p:spPr>
        <p:txBody>
          <a:bodyPr anchorCtr="0" anchor="t" bIns="45700" lIns="91425" spcFirstLastPara="1" rIns="91425" wrap="square" tIns="45700">
            <a:normAutofit lnSpcReduction="10000"/>
          </a:bodyPr>
          <a:lstStyle/>
          <a:p>
            <a:pPr indent="-342900" lvl="0" marL="342900" rtl="0" algn="l">
              <a:lnSpc>
                <a:spcPct val="150000"/>
              </a:lnSpc>
              <a:spcBef>
                <a:spcPts val="0"/>
              </a:spcBef>
              <a:spcAft>
                <a:spcPts val="0"/>
              </a:spcAft>
              <a:buClr>
                <a:schemeClr val="dk1"/>
              </a:buClr>
              <a:buSzPts val="1440"/>
              <a:buChar char="►"/>
            </a:pPr>
            <a:r>
              <a:rPr lang="nl-NL"/>
              <a:t>Congenital melanocytic nevi (CMN) can be associated with psychosocial burden and increased risk of melanoma and/or neurological complications.</a:t>
            </a:r>
            <a:endParaRPr/>
          </a:p>
          <a:p>
            <a:pPr indent="-342900" lvl="0" marL="342900" rtl="0" algn="l">
              <a:lnSpc>
                <a:spcPct val="150000"/>
              </a:lnSpc>
              <a:spcBef>
                <a:spcPts val="0"/>
              </a:spcBef>
              <a:spcAft>
                <a:spcPts val="0"/>
              </a:spcAft>
              <a:buClr>
                <a:schemeClr val="dk1"/>
              </a:buClr>
              <a:buSzPts val="1440"/>
              <a:buChar char="►"/>
            </a:pPr>
            <a:r>
              <a:rPr lang="nl-NL"/>
              <a:t>Outcomes measured for research and care of CMN are heterogeneous and this impedes comparison.</a:t>
            </a:r>
            <a:endParaRPr/>
          </a:p>
          <a:p>
            <a:pPr indent="-342900" lvl="0" marL="342900" rtl="0" algn="l">
              <a:lnSpc>
                <a:spcPct val="150000"/>
              </a:lnSpc>
              <a:spcBef>
                <a:spcPts val="0"/>
              </a:spcBef>
              <a:spcAft>
                <a:spcPts val="0"/>
              </a:spcAft>
              <a:buClr>
                <a:schemeClr val="dk1"/>
              </a:buClr>
              <a:buSzPts val="1440"/>
              <a:buChar char="►"/>
            </a:pPr>
            <a:r>
              <a:rPr lang="nl-NL"/>
              <a:t>A ‘core outcome set’ (COS) may enhance standardized use and reporting and reduce selective reporting bias.</a:t>
            </a:r>
            <a:endParaRPr/>
          </a:p>
          <a:p>
            <a:pPr indent="-342900" lvl="0" marL="342900" rtl="0" algn="l">
              <a:lnSpc>
                <a:spcPct val="150000"/>
              </a:lnSpc>
              <a:spcBef>
                <a:spcPts val="0"/>
              </a:spcBef>
              <a:spcAft>
                <a:spcPts val="0"/>
              </a:spcAft>
              <a:buClr>
                <a:schemeClr val="dk1"/>
              </a:buClr>
              <a:buSzPts val="1440"/>
              <a:buChar char="►"/>
            </a:pPr>
            <a:r>
              <a:rPr lang="nl-NL"/>
              <a:t>In previous research, relevant stakeholders reached consensus on what domains should be included in the core domain set (CDS).</a:t>
            </a:r>
            <a:endParaRPr/>
          </a:p>
        </p:txBody>
      </p:sp>
      <p:sp>
        <p:nvSpPr>
          <p:cNvPr id="59" name="Google Shape;59;p3"/>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4"/>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Definitions</a:t>
            </a:r>
            <a:endParaRPr/>
          </a:p>
        </p:txBody>
      </p:sp>
      <p:sp>
        <p:nvSpPr>
          <p:cNvPr id="65" name="Google Shape;65;p4"/>
          <p:cNvSpPr txBox="1"/>
          <p:nvPr>
            <p:ph idx="1" type="body"/>
          </p:nvPr>
        </p:nvSpPr>
        <p:spPr>
          <a:xfrm>
            <a:off x="493712" y="2458720"/>
            <a:ext cx="11850688" cy="3484879"/>
          </a:xfrm>
          <a:prstGeom prst="rect">
            <a:avLst/>
          </a:prstGeom>
          <a:noFill/>
          <a:ln>
            <a:noFill/>
          </a:ln>
        </p:spPr>
        <p:txBody>
          <a:bodyPr anchorCtr="0" anchor="t" bIns="45700" lIns="91425" spcFirstLastPara="1" rIns="91425" wrap="square" tIns="45700">
            <a:normAutofit/>
          </a:bodyPr>
          <a:lstStyle/>
          <a:p>
            <a:pPr indent="-320040" lvl="0" marL="457200" rtl="0" algn="l">
              <a:lnSpc>
                <a:spcPct val="150000"/>
              </a:lnSpc>
              <a:spcBef>
                <a:spcPts val="0"/>
              </a:spcBef>
              <a:spcAft>
                <a:spcPts val="0"/>
              </a:spcAft>
              <a:buClr>
                <a:schemeClr val="dk1"/>
              </a:buClr>
              <a:buSzPts val="1440"/>
              <a:buChar char="►"/>
            </a:pPr>
            <a:r>
              <a:rPr lang="nl-NL">
                <a:solidFill>
                  <a:schemeClr val="dk1"/>
                </a:solidFill>
              </a:rPr>
              <a:t>A core outcome set is a consensus-derived minimum set of outcomes that should be measured and reported in all care of or clinical research concerning a certain health condition.</a:t>
            </a:r>
            <a:endParaRPr>
              <a:solidFill>
                <a:schemeClr val="dk1"/>
              </a:solidFill>
            </a:endParaRPr>
          </a:p>
          <a:p>
            <a:pPr indent="0" lvl="0" marL="0" rtl="0" algn="l">
              <a:lnSpc>
                <a:spcPct val="150000"/>
              </a:lnSpc>
              <a:spcBef>
                <a:spcPts val="1000"/>
              </a:spcBef>
              <a:spcAft>
                <a:spcPts val="0"/>
              </a:spcAft>
              <a:buSzPts val="1600"/>
              <a:buNone/>
            </a:pPr>
            <a:r>
              <a:t/>
            </a:r>
            <a:endParaRPr>
              <a:solidFill>
                <a:schemeClr val="dk1"/>
              </a:solidFill>
            </a:endParaRPr>
          </a:p>
        </p:txBody>
      </p:sp>
      <p:sp>
        <p:nvSpPr>
          <p:cNvPr id="66" name="Google Shape;66;p4"/>
          <p:cNvSpPr/>
          <p:nvPr/>
        </p:nvSpPr>
        <p:spPr>
          <a:xfrm>
            <a:off x="221848" y="6248400"/>
            <a:ext cx="82338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5"/>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Definitions</a:t>
            </a:r>
            <a:endParaRPr/>
          </a:p>
        </p:txBody>
      </p:sp>
      <p:sp>
        <p:nvSpPr>
          <p:cNvPr id="72" name="Google Shape;72;p5"/>
          <p:cNvSpPr txBox="1"/>
          <p:nvPr>
            <p:ph idx="1" type="body"/>
          </p:nvPr>
        </p:nvSpPr>
        <p:spPr>
          <a:xfrm>
            <a:off x="493712" y="2458720"/>
            <a:ext cx="11850688" cy="3484879"/>
          </a:xfrm>
          <a:prstGeom prst="rect">
            <a:avLst/>
          </a:prstGeom>
          <a:noFill/>
          <a:ln>
            <a:noFill/>
          </a:ln>
        </p:spPr>
        <p:txBody>
          <a:bodyPr anchorCtr="0" anchor="t" bIns="45700" lIns="91425" spcFirstLastPara="1" rIns="91425" wrap="square" tIns="45700">
            <a:normAutofit/>
          </a:bodyPr>
          <a:lstStyle/>
          <a:p>
            <a:pPr indent="-320040" lvl="0" marL="457200" rtl="0" algn="l">
              <a:lnSpc>
                <a:spcPct val="150000"/>
              </a:lnSpc>
              <a:spcBef>
                <a:spcPts val="0"/>
              </a:spcBef>
              <a:spcAft>
                <a:spcPts val="0"/>
              </a:spcAft>
              <a:buClr>
                <a:schemeClr val="dk1"/>
              </a:buClr>
              <a:buSzPts val="1440"/>
              <a:buChar char="►"/>
            </a:pPr>
            <a:r>
              <a:rPr lang="nl-NL">
                <a:solidFill>
                  <a:schemeClr val="dk1"/>
                </a:solidFill>
              </a:rPr>
              <a:t>In this study, we define ‘domains and outcomes’ as aspects of disease that could be measured to evaluate different management strategies. </a:t>
            </a:r>
            <a:endParaRPr/>
          </a:p>
          <a:p>
            <a:pPr indent="-320040" lvl="0" marL="457200" rtl="0" algn="l">
              <a:lnSpc>
                <a:spcPct val="150000"/>
              </a:lnSpc>
              <a:spcBef>
                <a:spcPts val="0"/>
              </a:spcBef>
              <a:spcAft>
                <a:spcPts val="0"/>
              </a:spcAft>
              <a:buClr>
                <a:schemeClr val="dk1"/>
              </a:buClr>
              <a:buSzPts val="1440"/>
              <a:buChar char="►"/>
            </a:pPr>
            <a:r>
              <a:rPr lang="nl-NL">
                <a:solidFill>
                  <a:schemeClr val="dk1"/>
                </a:solidFill>
              </a:rPr>
              <a:t>‘Domains’ are broader aspects of a disease, whereas ‘outcomes’ are defined as more precise aspects of a disease on a lower hierarchical level</a:t>
            </a:r>
            <a:endParaRPr/>
          </a:p>
          <a:p>
            <a:pPr indent="-320040" lvl="0" marL="457200" rtl="0" algn="l">
              <a:lnSpc>
                <a:spcPct val="150000"/>
              </a:lnSpc>
              <a:spcBef>
                <a:spcPts val="0"/>
              </a:spcBef>
              <a:spcAft>
                <a:spcPts val="0"/>
              </a:spcAft>
              <a:buClr>
                <a:schemeClr val="dk1"/>
              </a:buClr>
              <a:buSzPts val="1440"/>
              <a:buChar char="►"/>
            </a:pPr>
            <a:r>
              <a:rPr lang="nl-NL">
                <a:solidFill>
                  <a:schemeClr val="dk1"/>
                </a:solidFill>
              </a:rPr>
              <a:t>‘Presence of melanoma’ is an outcome of the domain ‘neoplasm’.</a:t>
            </a:r>
            <a:endParaRPr/>
          </a:p>
        </p:txBody>
      </p:sp>
      <p:sp>
        <p:nvSpPr>
          <p:cNvPr id="73" name="Google Shape;73;p5"/>
          <p:cNvSpPr/>
          <p:nvPr/>
        </p:nvSpPr>
        <p:spPr>
          <a:xfrm>
            <a:off x="221860" y="6248399"/>
            <a:ext cx="807144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4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6"/>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rgbClr val="FFFFFF"/>
              </a:buClr>
              <a:buSzPct val="100000"/>
              <a:buFont typeface="Century Gothic"/>
              <a:buNone/>
            </a:pPr>
            <a:r>
              <a:rPr lang="nl-NL">
                <a:solidFill>
                  <a:srgbClr val="FFFFFF"/>
                </a:solidFill>
              </a:rPr>
              <a:t>Objective Outcomes for Congenital Melanocytic Naevi (OCOME) project </a:t>
            </a:r>
            <a:endParaRPr/>
          </a:p>
        </p:txBody>
      </p:sp>
      <p:sp>
        <p:nvSpPr>
          <p:cNvPr id="79" name="Google Shape;79;p6"/>
          <p:cNvSpPr txBox="1"/>
          <p:nvPr>
            <p:ph idx="1" type="body"/>
          </p:nvPr>
        </p:nvSpPr>
        <p:spPr>
          <a:xfrm>
            <a:off x="711200" y="2475653"/>
            <a:ext cx="11362267" cy="3484879"/>
          </a:xfrm>
          <a:prstGeom prst="rect">
            <a:avLst/>
          </a:prstGeom>
          <a:noFill/>
          <a:ln>
            <a:noFill/>
          </a:ln>
        </p:spPr>
        <p:txBody>
          <a:bodyPr anchorCtr="0" anchor="t" bIns="45700" lIns="91425" spcFirstLastPara="1" rIns="91425" wrap="square" tIns="45700">
            <a:normAutofit/>
          </a:bodyPr>
          <a:lstStyle/>
          <a:p>
            <a:pPr indent="-200660" lvl="0" marL="342900" rtl="0" algn="l">
              <a:spcBef>
                <a:spcPts val="0"/>
              </a:spcBef>
              <a:spcAft>
                <a:spcPts val="0"/>
              </a:spcAft>
              <a:buSzPts val="2240"/>
              <a:buNone/>
            </a:pPr>
            <a:r>
              <a:t/>
            </a:r>
            <a:endParaRPr sz="2800">
              <a:solidFill>
                <a:srgbClr val="000000"/>
              </a:solidFill>
            </a:endParaRPr>
          </a:p>
          <a:p>
            <a:pPr indent="0" lvl="0" marL="0" rtl="0" algn="l">
              <a:spcBef>
                <a:spcPts val="1000"/>
              </a:spcBef>
              <a:spcAft>
                <a:spcPts val="0"/>
              </a:spcAft>
              <a:buSzPts val="2240"/>
              <a:buNone/>
            </a:pPr>
            <a:r>
              <a:rPr lang="nl-NL" sz="2800">
                <a:solidFill>
                  <a:srgbClr val="000000"/>
                </a:solidFill>
              </a:rPr>
              <a:t>To reach international consensus together with relevant stakeholders (patients and professionals) on the core outcome set of congenital melanocytic naevi. </a:t>
            </a:r>
            <a:endParaRPr sz="2800"/>
          </a:p>
          <a:p>
            <a:pPr indent="-180340" lvl="0" marL="342900" rtl="0" algn="l">
              <a:spcBef>
                <a:spcPts val="1000"/>
              </a:spcBef>
              <a:spcAft>
                <a:spcPts val="0"/>
              </a:spcAft>
              <a:buSzPts val="2560"/>
              <a:buNone/>
            </a:pPr>
            <a:r>
              <a:t/>
            </a:r>
            <a:endParaRPr sz="3200"/>
          </a:p>
        </p:txBody>
      </p:sp>
      <p:sp>
        <p:nvSpPr>
          <p:cNvPr id="80" name="Google Shape;80;p6"/>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7"/>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Objective current study </a:t>
            </a:r>
            <a:endParaRPr/>
          </a:p>
        </p:txBody>
      </p:sp>
      <p:sp>
        <p:nvSpPr>
          <p:cNvPr id="86" name="Google Shape;86;p7"/>
          <p:cNvSpPr txBox="1"/>
          <p:nvPr>
            <p:ph idx="1" type="body"/>
          </p:nvPr>
        </p:nvSpPr>
        <p:spPr>
          <a:xfrm>
            <a:off x="355600" y="2763520"/>
            <a:ext cx="11362267" cy="3484879"/>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Char char="►"/>
            </a:pPr>
            <a:r>
              <a:rPr lang="nl-NL" sz="2800">
                <a:solidFill>
                  <a:srgbClr val="000000"/>
                </a:solidFill>
              </a:rPr>
              <a:t>To reach consensus on the specific core outcomes describing the core domains of the core outcome set of CMN clinical care and research</a:t>
            </a:r>
            <a:r>
              <a:rPr lang="nl-NL" sz="2800"/>
              <a:t>.</a:t>
            </a:r>
            <a:endParaRPr/>
          </a:p>
          <a:p>
            <a:pPr indent="-180340" lvl="0" marL="342900" rtl="0" algn="l">
              <a:spcBef>
                <a:spcPts val="1000"/>
              </a:spcBef>
              <a:spcAft>
                <a:spcPts val="0"/>
              </a:spcAft>
              <a:buSzPts val="2560"/>
              <a:buNone/>
            </a:pPr>
            <a:r>
              <a:t/>
            </a:r>
            <a:endParaRPr sz="3200"/>
          </a:p>
        </p:txBody>
      </p:sp>
      <p:sp>
        <p:nvSpPr>
          <p:cNvPr id="87" name="Google Shape;87;p7"/>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8"/>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Methods</a:t>
            </a:r>
            <a:endParaRPr/>
          </a:p>
        </p:txBody>
      </p:sp>
      <p:sp>
        <p:nvSpPr>
          <p:cNvPr id="93" name="Google Shape;93;p8"/>
          <p:cNvSpPr txBox="1"/>
          <p:nvPr>
            <p:ph idx="1" type="body"/>
          </p:nvPr>
        </p:nvSpPr>
        <p:spPr>
          <a:xfrm>
            <a:off x="1103312" y="2763520"/>
            <a:ext cx="8946541" cy="3484879"/>
          </a:xfrm>
          <a:prstGeom prst="rect">
            <a:avLst/>
          </a:prstGeom>
          <a:noFill/>
          <a:ln>
            <a:noFill/>
          </a:ln>
        </p:spPr>
        <p:txBody>
          <a:bodyPr anchorCtr="0" anchor="t" bIns="45700" lIns="91425" spcFirstLastPara="1" rIns="91425" wrap="square" tIns="45700">
            <a:normAutofit/>
          </a:bodyPr>
          <a:lstStyle/>
          <a:p>
            <a:pPr indent="-320040" lvl="0" marL="457200" rtl="0" algn="l">
              <a:spcBef>
                <a:spcPts val="0"/>
              </a:spcBef>
              <a:spcAft>
                <a:spcPts val="0"/>
              </a:spcAft>
              <a:buClr>
                <a:schemeClr val="dk1"/>
              </a:buClr>
              <a:buSzPts val="1440"/>
              <a:buChar char="►"/>
            </a:pPr>
            <a:r>
              <a:rPr lang="nl-NL"/>
              <a:t>A list of provisional outcomes, obtained earlier, were critically reviewed by the OCOMEN research team and by relevant stakeholders through an online questionnaire, to refine this list and provide clear definitions for every outcome. </a:t>
            </a:r>
            <a:endParaRPr/>
          </a:p>
          <a:p>
            <a:pPr indent="-320040" lvl="0" marL="457200" rtl="0" algn="l">
              <a:spcBef>
                <a:spcPts val="0"/>
              </a:spcBef>
              <a:spcAft>
                <a:spcPts val="0"/>
              </a:spcAft>
              <a:buClr>
                <a:schemeClr val="dk1"/>
              </a:buClr>
              <a:buSzPts val="1440"/>
              <a:buChar char="►"/>
            </a:pPr>
            <a:r>
              <a:rPr lang="nl-NL"/>
              <a:t>When needed, discussion with individual participants was undertaken over the telephone or by e-mail. </a:t>
            </a:r>
            <a:endParaRPr/>
          </a:p>
        </p:txBody>
      </p:sp>
      <p:sp>
        <p:nvSpPr>
          <p:cNvPr id="94" name="Google Shape;94;p8"/>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9"/>
          <p:cNvSpPr txBox="1"/>
          <p:nvPr>
            <p:ph type="title"/>
          </p:nvPr>
        </p:nvSpPr>
        <p:spPr>
          <a:xfrm>
            <a:off x="1103312" y="452718"/>
            <a:ext cx="8947522" cy="140053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FFFFFF"/>
              </a:buClr>
              <a:buSzPts val="4200"/>
              <a:buFont typeface="Century Gothic"/>
              <a:buNone/>
            </a:pPr>
            <a:r>
              <a:rPr lang="nl-NL">
                <a:solidFill>
                  <a:srgbClr val="FFFFFF"/>
                </a:solidFill>
              </a:rPr>
              <a:t>Methods</a:t>
            </a:r>
            <a:endParaRPr/>
          </a:p>
        </p:txBody>
      </p:sp>
      <p:sp>
        <p:nvSpPr>
          <p:cNvPr id="100" name="Google Shape;100;p9"/>
          <p:cNvSpPr txBox="1"/>
          <p:nvPr>
            <p:ph idx="1" type="body"/>
          </p:nvPr>
        </p:nvSpPr>
        <p:spPr>
          <a:xfrm>
            <a:off x="1103312" y="2763520"/>
            <a:ext cx="10292821" cy="3484879"/>
          </a:xfrm>
          <a:prstGeom prst="rect">
            <a:avLst/>
          </a:prstGeom>
          <a:noFill/>
          <a:ln>
            <a:noFill/>
          </a:ln>
        </p:spPr>
        <p:txBody>
          <a:bodyPr anchorCtr="0" anchor="t" bIns="45700" lIns="91425" spcFirstLastPara="1" rIns="91425" wrap="square" tIns="45700">
            <a:normAutofit/>
          </a:bodyPr>
          <a:lstStyle/>
          <a:p>
            <a:pPr indent="-320040" lvl="0" marL="457200" rtl="0" algn="l">
              <a:lnSpc>
                <a:spcPct val="150000"/>
              </a:lnSpc>
              <a:spcBef>
                <a:spcPts val="0"/>
              </a:spcBef>
              <a:spcAft>
                <a:spcPts val="0"/>
              </a:spcAft>
              <a:buClr>
                <a:schemeClr val="dk1"/>
              </a:buClr>
              <a:buSzPts val="1440"/>
              <a:buChar char="►"/>
            </a:pPr>
            <a:r>
              <a:rPr lang="nl-NL">
                <a:solidFill>
                  <a:schemeClr val="dk1"/>
                </a:solidFill>
              </a:rPr>
              <a:t>During an online consensus meeting, stakeholders discussed the inclusion of potential outcomes. </a:t>
            </a:r>
            <a:endParaRPr>
              <a:solidFill>
                <a:schemeClr val="dk1"/>
              </a:solidFill>
            </a:endParaRPr>
          </a:p>
          <a:p>
            <a:pPr indent="-320040" lvl="0" marL="457200" rtl="0" algn="l">
              <a:lnSpc>
                <a:spcPct val="150000"/>
              </a:lnSpc>
              <a:spcBef>
                <a:spcPts val="0"/>
              </a:spcBef>
              <a:spcAft>
                <a:spcPts val="0"/>
              </a:spcAft>
              <a:buClr>
                <a:schemeClr val="dk1"/>
              </a:buClr>
              <a:buSzPts val="1440"/>
              <a:buChar char="►"/>
            </a:pPr>
            <a:r>
              <a:rPr lang="nl-NL">
                <a:solidFill>
                  <a:schemeClr val="dk1"/>
                </a:solidFill>
              </a:rPr>
              <a:t>After the meeting, participants voted for inclusion of outcomes in two rounds.</a:t>
            </a:r>
            <a:endParaRPr>
              <a:solidFill>
                <a:schemeClr val="dk1"/>
              </a:solidFill>
            </a:endParaRPr>
          </a:p>
          <a:p>
            <a:pPr indent="0" lvl="0" marL="0" rtl="0" algn="l">
              <a:lnSpc>
                <a:spcPct val="150000"/>
              </a:lnSpc>
              <a:spcBef>
                <a:spcPts val="1000"/>
              </a:spcBef>
              <a:spcAft>
                <a:spcPts val="0"/>
              </a:spcAft>
              <a:buSzPts val="1600"/>
              <a:buNone/>
            </a:pPr>
            <a:r>
              <a:t/>
            </a:r>
            <a:endParaRPr>
              <a:solidFill>
                <a:schemeClr val="dk1"/>
              </a:solidFill>
            </a:endParaRPr>
          </a:p>
        </p:txBody>
      </p:sp>
      <p:sp>
        <p:nvSpPr>
          <p:cNvPr id="101" name="Google Shape;101;p9"/>
          <p:cNvSpPr/>
          <p:nvPr/>
        </p:nvSpPr>
        <p:spPr>
          <a:xfrm>
            <a:off x="221860" y="6248399"/>
            <a:ext cx="67649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nl-NL" sz="2000">
                <a:solidFill>
                  <a:srgbClr val="86D1D8"/>
                </a:solidFill>
                <a:latin typeface="Century Gothic"/>
                <a:ea typeface="Century Gothic"/>
                <a:cs typeface="Century Gothic"/>
                <a:sym typeface="Century Gothic"/>
              </a:rPr>
              <a:t>British Journal of Dermatology. DOI: 10.111/bjd. 20437</a:t>
            </a:r>
            <a:endParaRPr/>
          </a:p>
        </p:txBody>
      </p:sp>
    </p:spTree>
  </p:cSld>
  <p:clrMapOvr>
    <a:masterClrMapping/>
  </p:clrMapOvr>
</p:sld>
</file>

<file path=ppt/theme/theme1.xml><?xml version="1.0" encoding="utf-8"?>
<a:theme xmlns:a="http://schemas.openxmlformats.org/drawingml/2006/main" xmlns:r="http://schemas.openxmlformats.org/officeDocument/2006/relationships" name="Ion">
  <a:themeElements>
    <a:clrScheme name="Ion">
      <a:dk1>
        <a:srgbClr val="000000"/>
      </a:dk1>
      <a:lt1>
        <a:srgbClr val="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on">
  <a:themeElements>
    <a:clrScheme name="Ion">
      <a:dk1>
        <a:srgbClr val="000000"/>
      </a:dk1>
      <a:lt1>
        <a:srgbClr val="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2019-11-06T14:04:22Z</dcterms:created>
  <dc:creator>John Caulfield</dc:creator>
</cp:coreProperties>
</file>