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199313" cy="2925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8" autoAdjust="0"/>
    <p:restoredTop sz="94660"/>
  </p:normalViewPr>
  <p:slideViewPr>
    <p:cSldViewPr snapToGrid="0">
      <p:cViewPr varScale="1">
        <p:scale>
          <a:sx n="281" d="100"/>
          <a:sy n="281" d="100"/>
        </p:scale>
        <p:origin x="240" y="16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914" y="478823"/>
            <a:ext cx="5399485" cy="1018599"/>
          </a:xfrm>
        </p:spPr>
        <p:txBody>
          <a:bodyPr anchor="b"/>
          <a:lstStyle>
            <a:lvl1pPr algn="ctr"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1536703"/>
            <a:ext cx="5399485" cy="706382"/>
          </a:xfrm>
        </p:spPr>
        <p:txBody>
          <a:bodyPr/>
          <a:lstStyle>
            <a:lvl1pPr marL="0" indent="0" algn="ctr">
              <a:buNone/>
              <a:defRPr sz="1024"/>
            </a:lvl1pPr>
            <a:lvl2pPr marL="195042" indent="0" algn="ctr">
              <a:buNone/>
              <a:defRPr sz="853"/>
            </a:lvl2pPr>
            <a:lvl3pPr marL="390083" indent="0" algn="ctr">
              <a:buNone/>
              <a:defRPr sz="768"/>
            </a:lvl3pPr>
            <a:lvl4pPr marL="585125" indent="0" algn="ctr">
              <a:buNone/>
              <a:defRPr sz="683"/>
            </a:lvl4pPr>
            <a:lvl5pPr marL="780166" indent="0" algn="ctr">
              <a:buNone/>
              <a:defRPr sz="683"/>
            </a:lvl5pPr>
            <a:lvl6pPr marL="975208" indent="0" algn="ctr">
              <a:buNone/>
              <a:defRPr sz="683"/>
            </a:lvl6pPr>
            <a:lvl7pPr marL="1170249" indent="0" algn="ctr">
              <a:buNone/>
              <a:defRPr sz="683"/>
            </a:lvl7pPr>
            <a:lvl8pPr marL="1365291" indent="0" algn="ctr">
              <a:buNone/>
              <a:defRPr sz="683"/>
            </a:lvl8pPr>
            <a:lvl9pPr marL="1560332" indent="0" algn="ctr">
              <a:buNone/>
              <a:defRPr sz="68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5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8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8" y="155770"/>
            <a:ext cx="1552352" cy="24794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155770"/>
            <a:ext cx="4567064" cy="24794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3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3" y="729409"/>
            <a:ext cx="6209407" cy="1217036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3" y="1957959"/>
            <a:ext cx="6209407" cy="640010"/>
          </a:xfrm>
        </p:spPr>
        <p:txBody>
          <a:bodyPr/>
          <a:lstStyle>
            <a:lvl1pPr marL="0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1pPr>
            <a:lvl2pPr marL="195042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2pPr>
            <a:lvl3pPr marL="390083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3pPr>
            <a:lvl4pPr marL="585125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4pPr>
            <a:lvl5pPr marL="780166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5pPr>
            <a:lvl6pPr marL="975208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6pPr>
            <a:lvl7pPr marL="1170249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7pPr>
            <a:lvl8pPr marL="1365291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8pPr>
            <a:lvl9pPr marL="1560332" indent="0">
              <a:buNone/>
              <a:defRPr sz="68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2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778849"/>
            <a:ext cx="3059708" cy="18563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778849"/>
            <a:ext cx="3059708" cy="18563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5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55770"/>
            <a:ext cx="6209407" cy="565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717218"/>
            <a:ext cx="3045647" cy="351498"/>
          </a:xfrm>
        </p:spPr>
        <p:txBody>
          <a:bodyPr anchor="b"/>
          <a:lstStyle>
            <a:lvl1pPr marL="0" indent="0">
              <a:buNone/>
              <a:defRPr sz="1024" b="1"/>
            </a:lvl1pPr>
            <a:lvl2pPr marL="195042" indent="0">
              <a:buNone/>
              <a:defRPr sz="853" b="1"/>
            </a:lvl2pPr>
            <a:lvl3pPr marL="390083" indent="0">
              <a:buNone/>
              <a:defRPr sz="768" b="1"/>
            </a:lvl3pPr>
            <a:lvl4pPr marL="585125" indent="0">
              <a:buNone/>
              <a:defRPr sz="683" b="1"/>
            </a:lvl4pPr>
            <a:lvl5pPr marL="780166" indent="0">
              <a:buNone/>
              <a:defRPr sz="683" b="1"/>
            </a:lvl5pPr>
            <a:lvl6pPr marL="975208" indent="0">
              <a:buNone/>
              <a:defRPr sz="683" b="1"/>
            </a:lvl6pPr>
            <a:lvl7pPr marL="1170249" indent="0">
              <a:buNone/>
              <a:defRPr sz="683" b="1"/>
            </a:lvl7pPr>
            <a:lvl8pPr marL="1365291" indent="0">
              <a:buNone/>
              <a:defRPr sz="683" b="1"/>
            </a:lvl8pPr>
            <a:lvl9pPr marL="1560332" indent="0">
              <a:buNone/>
              <a:defRPr sz="68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068716"/>
            <a:ext cx="3045647" cy="1571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717218"/>
            <a:ext cx="3060646" cy="351498"/>
          </a:xfrm>
        </p:spPr>
        <p:txBody>
          <a:bodyPr anchor="b"/>
          <a:lstStyle>
            <a:lvl1pPr marL="0" indent="0">
              <a:buNone/>
              <a:defRPr sz="1024" b="1"/>
            </a:lvl1pPr>
            <a:lvl2pPr marL="195042" indent="0">
              <a:buNone/>
              <a:defRPr sz="853" b="1"/>
            </a:lvl2pPr>
            <a:lvl3pPr marL="390083" indent="0">
              <a:buNone/>
              <a:defRPr sz="768" b="1"/>
            </a:lvl3pPr>
            <a:lvl4pPr marL="585125" indent="0">
              <a:buNone/>
              <a:defRPr sz="683" b="1"/>
            </a:lvl4pPr>
            <a:lvl5pPr marL="780166" indent="0">
              <a:buNone/>
              <a:defRPr sz="683" b="1"/>
            </a:lvl5pPr>
            <a:lvl6pPr marL="975208" indent="0">
              <a:buNone/>
              <a:defRPr sz="683" b="1"/>
            </a:lvl6pPr>
            <a:lvl7pPr marL="1170249" indent="0">
              <a:buNone/>
              <a:defRPr sz="683" b="1"/>
            </a:lvl7pPr>
            <a:lvl8pPr marL="1365291" indent="0">
              <a:buNone/>
              <a:defRPr sz="683" b="1"/>
            </a:lvl8pPr>
            <a:lvl9pPr marL="1560332" indent="0">
              <a:buNone/>
              <a:defRPr sz="68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068716"/>
            <a:ext cx="3060646" cy="1571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0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95051"/>
            <a:ext cx="2321966" cy="682678"/>
          </a:xfrm>
        </p:spPr>
        <p:txBody>
          <a:bodyPr anchor="b"/>
          <a:lstStyle>
            <a:lvl1pPr>
              <a:defRPr sz="13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421256"/>
            <a:ext cx="3644652" cy="2079188"/>
          </a:xfrm>
        </p:spPr>
        <p:txBody>
          <a:bodyPr/>
          <a:lstStyle>
            <a:lvl1pPr>
              <a:defRPr sz="1365"/>
            </a:lvl1pPr>
            <a:lvl2pPr>
              <a:defRPr sz="1194"/>
            </a:lvl2pPr>
            <a:lvl3pPr>
              <a:defRPr sz="1024"/>
            </a:lvl3pPr>
            <a:lvl4pPr>
              <a:defRPr sz="853"/>
            </a:lvl4pPr>
            <a:lvl5pPr>
              <a:defRPr sz="853"/>
            </a:lvl5pPr>
            <a:lvl6pPr>
              <a:defRPr sz="853"/>
            </a:lvl6pPr>
            <a:lvl7pPr>
              <a:defRPr sz="853"/>
            </a:lvl7pPr>
            <a:lvl8pPr>
              <a:defRPr sz="853"/>
            </a:lvl8pPr>
            <a:lvl9pPr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877729"/>
            <a:ext cx="2321966" cy="1626101"/>
          </a:xfrm>
        </p:spPr>
        <p:txBody>
          <a:bodyPr/>
          <a:lstStyle>
            <a:lvl1pPr marL="0" indent="0">
              <a:buNone/>
              <a:defRPr sz="683"/>
            </a:lvl1pPr>
            <a:lvl2pPr marL="195042" indent="0">
              <a:buNone/>
              <a:defRPr sz="597"/>
            </a:lvl2pPr>
            <a:lvl3pPr marL="390083" indent="0">
              <a:buNone/>
              <a:defRPr sz="512"/>
            </a:lvl3pPr>
            <a:lvl4pPr marL="585125" indent="0">
              <a:buNone/>
              <a:defRPr sz="427"/>
            </a:lvl4pPr>
            <a:lvl5pPr marL="780166" indent="0">
              <a:buNone/>
              <a:defRPr sz="427"/>
            </a:lvl5pPr>
            <a:lvl6pPr marL="975208" indent="0">
              <a:buNone/>
              <a:defRPr sz="427"/>
            </a:lvl6pPr>
            <a:lvl7pPr marL="1170249" indent="0">
              <a:buNone/>
              <a:defRPr sz="427"/>
            </a:lvl7pPr>
            <a:lvl8pPr marL="1365291" indent="0">
              <a:buNone/>
              <a:defRPr sz="427"/>
            </a:lvl8pPr>
            <a:lvl9pPr marL="1560332" indent="0">
              <a:buNone/>
              <a:defRPr sz="4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95051"/>
            <a:ext cx="2321966" cy="682678"/>
          </a:xfrm>
        </p:spPr>
        <p:txBody>
          <a:bodyPr anchor="b"/>
          <a:lstStyle>
            <a:lvl1pPr>
              <a:defRPr sz="13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421256"/>
            <a:ext cx="3644652" cy="2079188"/>
          </a:xfrm>
        </p:spPr>
        <p:txBody>
          <a:bodyPr anchor="t"/>
          <a:lstStyle>
            <a:lvl1pPr marL="0" indent="0">
              <a:buNone/>
              <a:defRPr sz="1365"/>
            </a:lvl1pPr>
            <a:lvl2pPr marL="195042" indent="0">
              <a:buNone/>
              <a:defRPr sz="1194"/>
            </a:lvl2pPr>
            <a:lvl3pPr marL="390083" indent="0">
              <a:buNone/>
              <a:defRPr sz="1024"/>
            </a:lvl3pPr>
            <a:lvl4pPr marL="585125" indent="0">
              <a:buNone/>
              <a:defRPr sz="853"/>
            </a:lvl4pPr>
            <a:lvl5pPr marL="780166" indent="0">
              <a:buNone/>
              <a:defRPr sz="853"/>
            </a:lvl5pPr>
            <a:lvl6pPr marL="975208" indent="0">
              <a:buNone/>
              <a:defRPr sz="853"/>
            </a:lvl6pPr>
            <a:lvl7pPr marL="1170249" indent="0">
              <a:buNone/>
              <a:defRPr sz="853"/>
            </a:lvl7pPr>
            <a:lvl8pPr marL="1365291" indent="0">
              <a:buNone/>
              <a:defRPr sz="853"/>
            </a:lvl8pPr>
            <a:lvl9pPr marL="1560332" indent="0">
              <a:buNone/>
              <a:defRPr sz="8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877729"/>
            <a:ext cx="2321966" cy="1626101"/>
          </a:xfrm>
        </p:spPr>
        <p:txBody>
          <a:bodyPr/>
          <a:lstStyle>
            <a:lvl1pPr marL="0" indent="0">
              <a:buNone/>
              <a:defRPr sz="683"/>
            </a:lvl1pPr>
            <a:lvl2pPr marL="195042" indent="0">
              <a:buNone/>
              <a:defRPr sz="597"/>
            </a:lvl2pPr>
            <a:lvl3pPr marL="390083" indent="0">
              <a:buNone/>
              <a:defRPr sz="512"/>
            </a:lvl3pPr>
            <a:lvl4pPr marL="585125" indent="0">
              <a:buNone/>
              <a:defRPr sz="427"/>
            </a:lvl4pPr>
            <a:lvl5pPr marL="780166" indent="0">
              <a:buNone/>
              <a:defRPr sz="427"/>
            </a:lvl5pPr>
            <a:lvl6pPr marL="975208" indent="0">
              <a:buNone/>
              <a:defRPr sz="427"/>
            </a:lvl6pPr>
            <a:lvl7pPr marL="1170249" indent="0">
              <a:buNone/>
              <a:defRPr sz="427"/>
            </a:lvl7pPr>
            <a:lvl8pPr marL="1365291" indent="0">
              <a:buNone/>
              <a:defRPr sz="427"/>
            </a:lvl8pPr>
            <a:lvl9pPr marL="1560332" indent="0">
              <a:buNone/>
              <a:defRPr sz="4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6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155770"/>
            <a:ext cx="6209407" cy="565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778849"/>
            <a:ext cx="6209407" cy="1856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2711749"/>
            <a:ext cx="1619845" cy="155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58181-8526-469B-9DF4-1886E251933E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2711749"/>
            <a:ext cx="2429768" cy="155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2711749"/>
            <a:ext cx="1619845" cy="155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5B30A-519F-4417-A96E-5C2497639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4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90083" rtl="0" eaLnBrk="1" latinLnBrk="0" hangingPunct="1">
        <a:lnSpc>
          <a:spcPct val="90000"/>
        </a:lnSpc>
        <a:spcBef>
          <a:spcPct val="0"/>
        </a:spcBef>
        <a:buNone/>
        <a:defRPr sz="18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521" indent="-97521" algn="l" defTabSz="390083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194" kern="1200">
          <a:solidFill>
            <a:schemeClr val="tx1"/>
          </a:solidFill>
          <a:latin typeface="+mn-lt"/>
          <a:ea typeface="+mn-ea"/>
          <a:cs typeface="+mn-cs"/>
        </a:defRPr>
      </a:lvl1pPr>
      <a:lvl2pPr marL="292562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24" kern="1200">
          <a:solidFill>
            <a:schemeClr val="tx1"/>
          </a:solidFill>
          <a:latin typeface="+mn-lt"/>
          <a:ea typeface="+mn-ea"/>
          <a:cs typeface="+mn-cs"/>
        </a:defRPr>
      </a:lvl2pPr>
      <a:lvl3pPr marL="487604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853" kern="1200">
          <a:solidFill>
            <a:schemeClr val="tx1"/>
          </a:solidFill>
          <a:latin typeface="+mn-lt"/>
          <a:ea typeface="+mn-ea"/>
          <a:cs typeface="+mn-cs"/>
        </a:defRPr>
      </a:lvl3pPr>
      <a:lvl4pPr marL="682645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4pPr>
      <a:lvl5pPr marL="877687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5pPr>
      <a:lvl6pPr marL="1072728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6pPr>
      <a:lvl7pPr marL="1267770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7pPr>
      <a:lvl8pPr marL="1462811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8pPr>
      <a:lvl9pPr marL="1657853" indent="-97521" algn="l" defTabSz="39008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1pPr>
      <a:lvl2pPr marL="195042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2pPr>
      <a:lvl3pPr marL="390083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3pPr>
      <a:lvl4pPr marL="585125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4pPr>
      <a:lvl5pPr marL="780166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5pPr>
      <a:lvl6pPr marL="975208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6pPr>
      <a:lvl7pPr marL="1170249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7pPr>
      <a:lvl8pPr marL="1365291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8pPr>
      <a:lvl9pPr marL="1560332" algn="l" defTabSz="390083" rtl="0" eaLnBrk="1" latinLnBrk="0" hangingPunct="1">
        <a:defRPr sz="7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C31CF7-C840-48A2-B280-62055901520A}"/>
              </a:ext>
            </a:extLst>
          </p:cNvPr>
          <p:cNvSpPr txBox="1"/>
          <p:nvPr/>
        </p:nvSpPr>
        <p:spPr>
          <a:xfrm>
            <a:off x="1816172" y="120348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2F9C8F-ADEB-4EA0-AF06-2A01991B0B89}"/>
              </a:ext>
            </a:extLst>
          </p:cNvPr>
          <p:cNvSpPr txBox="1"/>
          <p:nvPr/>
        </p:nvSpPr>
        <p:spPr>
          <a:xfrm>
            <a:off x="1784563" y="2432320"/>
            <a:ext cx="388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X’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FDCC29C2-24E5-420B-804E-9449B3D983FB}"/>
              </a:ext>
            </a:extLst>
          </p:cNvPr>
          <p:cNvSpPr/>
          <p:nvPr/>
        </p:nvSpPr>
        <p:spPr>
          <a:xfrm>
            <a:off x="1848962" y="1706938"/>
            <a:ext cx="223390" cy="622036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5E2B52-1508-4EBA-9173-9D00F1AA4653}"/>
              </a:ext>
            </a:extLst>
          </p:cNvPr>
          <p:cNvGrpSpPr/>
          <p:nvPr/>
        </p:nvGrpSpPr>
        <p:grpSpPr>
          <a:xfrm>
            <a:off x="4345432" y="241083"/>
            <a:ext cx="2344305" cy="914400"/>
            <a:chOff x="4926380" y="464773"/>
            <a:chExt cx="2773289" cy="9144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BEF4E89-6A5E-48F8-BCD5-97D828988B6C}"/>
                </a:ext>
              </a:extLst>
            </p:cNvPr>
            <p:cNvSpPr/>
            <p:nvPr/>
          </p:nvSpPr>
          <p:spPr>
            <a:xfrm>
              <a:off x="4926380" y="464773"/>
              <a:ext cx="2773289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6">
                <a:latin typeface="Helvetica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B108048-9D93-4CAD-91D5-E5F68D29097E}"/>
                </a:ext>
              </a:extLst>
            </p:cNvPr>
            <p:cNvSpPr txBox="1"/>
            <p:nvPr/>
          </p:nvSpPr>
          <p:spPr>
            <a:xfrm>
              <a:off x="5153810" y="652774"/>
              <a:ext cx="2244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latin typeface="Helvetica" pitchFamily="2" charset="0"/>
                </a:rPr>
                <a:t>resAdj</a:t>
              </a:r>
              <a:endParaRPr lang="en-US" sz="1200" b="1" dirty="0">
                <a:latin typeface="Helvetica" pitchFamily="2" charset="0"/>
              </a:endParaRPr>
            </a:p>
            <a:p>
              <a:pPr algn="ctr"/>
              <a:r>
                <a:rPr lang="en-US" sz="1200" b="1" dirty="0" err="1">
                  <a:latin typeface="Helvetica" pitchFamily="2" charset="0"/>
                </a:rPr>
                <a:t>GradientBoostingRegressor</a:t>
              </a:r>
              <a:endParaRPr lang="en-US" sz="1200" b="1" dirty="0">
                <a:latin typeface="Helvetica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46733-9576-4F59-805B-2CA78110D98D}"/>
              </a:ext>
            </a:extLst>
          </p:cNvPr>
          <p:cNvGrpSpPr/>
          <p:nvPr/>
        </p:nvGrpSpPr>
        <p:grpSpPr>
          <a:xfrm>
            <a:off x="2875273" y="241083"/>
            <a:ext cx="1056700" cy="914400"/>
            <a:chOff x="1672806" y="464773"/>
            <a:chExt cx="1056700" cy="91440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E8C0876-A21A-4C30-B812-1173A24B345E}"/>
                </a:ext>
              </a:extLst>
            </p:cNvPr>
            <p:cNvSpPr txBox="1"/>
            <p:nvPr/>
          </p:nvSpPr>
          <p:spPr>
            <a:xfrm>
              <a:off x="1672806" y="691140"/>
              <a:ext cx="105670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latin typeface="Helvetica" pitchFamily="2" charset="0"/>
                </a:rPr>
                <a:t>resAdj</a:t>
              </a:r>
              <a:r>
                <a:rPr lang="en-US" sz="1200" b="1" dirty="0">
                  <a:latin typeface="Helvetica" pitchFamily="2" charset="0"/>
                </a:rPr>
                <a:t> </a:t>
              </a:r>
            </a:p>
            <a:p>
              <a:pPr algn="ctr"/>
              <a:r>
                <a:rPr lang="en-US" sz="1000" b="1" dirty="0" err="1">
                  <a:latin typeface="Helvetica" pitchFamily="2" charset="0"/>
                </a:rPr>
                <a:t>MaxAbsScaler</a:t>
              </a:r>
              <a:endParaRPr lang="en-US" sz="1000" b="1" dirty="0">
                <a:latin typeface="Helvetica" pitchFamily="2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8E94BF0-4070-4294-B1DB-D0EC7CBAB2B2}"/>
                </a:ext>
              </a:extLst>
            </p:cNvPr>
            <p:cNvSpPr/>
            <p:nvPr/>
          </p:nvSpPr>
          <p:spPr>
            <a:xfrm>
              <a:off x="1735307" y="464773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6">
                <a:latin typeface="Helvetica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DD3F06-2834-4FE5-B130-D1B5463084BB}"/>
              </a:ext>
            </a:extLst>
          </p:cNvPr>
          <p:cNvGrpSpPr/>
          <p:nvPr/>
        </p:nvGrpSpPr>
        <p:grpSpPr>
          <a:xfrm>
            <a:off x="1438888" y="241083"/>
            <a:ext cx="1080296" cy="914400"/>
            <a:chOff x="242104" y="464773"/>
            <a:chExt cx="1080296" cy="91440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B6E8EE-944B-4591-B25A-C00949D5E6A8}"/>
                </a:ext>
              </a:extLst>
            </p:cNvPr>
            <p:cNvSpPr txBox="1"/>
            <p:nvPr/>
          </p:nvSpPr>
          <p:spPr>
            <a:xfrm>
              <a:off x="242104" y="660363"/>
              <a:ext cx="1080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latin typeface="Helvetica" pitchFamily="2" charset="0"/>
                </a:rPr>
                <a:t>resAdj</a:t>
              </a:r>
              <a:r>
                <a:rPr lang="en-US" sz="1200" b="1" dirty="0">
                  <a:latin typeface="Helvetica" pitchFamily="2" charset="0"/>
                </a:rPr>
                <a:t> </a:t>
              </a:r>
            </a:p>
            <a:p>
              <a:pPr algn="ctr"/>
              <a:r>
                <a:rPr lang="en-US" sz="1200" b="1" dirty="0">
                  <a:latin typeface="Helvetica" pitchFamily="2" charset="0"/>
                </a:rPr>
                <a:t>Transformer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4DDA2AC-DEE6-4FE4-A952-248E2D1C6BAA}"/>
                </a:ext>
              </a:extLst>
            </p:cNvPr>
            <p:cNvSpPr/>
            <p:nvPr/>
          </p:nvSpPr>
          <p:spPr>
            <a:xfrm>
              <a:off x="325053" y="464773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6">
                <a:latin typeface="Helvetica" pitchFamily="2" charset="0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EB9342E0-6E1F-4007-B667-5B4A989D3E68}"/>
              </a:ext>
            </a:extLst>
          </p:cNvPr>
          <p:cNvSpPr txBox="1"/>
          <p:nvPr/>
        </p:nvSpPr>
        <p:spPr>
          <a:xfrm>
            <a:off x="3200500" y="1203482"/>
            <a:ext cx="388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X’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36E5E97-3A82-4025-85F3-9D98FF845FB4}"/>
              </a:ext>
            </a:extLst>
          </p:cNvPr>
          <p:cNvSpPr txBox="1"/>
          <p:nvPr/>
        </p:nvSpPr>
        <p:spPr>
          <a:xfrm>
            <a:off x="3200500" y="2432320"/>
            <a:ext cx="437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X”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B49328A-D9CC-4A69-824F-E3B8AD11AA21}"/>
              </a:ext>
            </a:extLst>
          </p:cNvPr>
          <p:cNvSpPr txBox="1"/>
          <p:nvPr/>
        </p:nvSpPr>
        <p:spPr>
          <a:xfrm>
            <a:off x="5377528" y="1187659"/>
            <a:ext cx="435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X”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408F07F-12B2-4274-8209-76F54EA3F07F}"/>
              </a:ext>
            </a:extLst>
          </p:cNvPr>
          <p:cNvSpPr txBox="1"/>
          <p:nvPr/>
        </p:nvSpPr>
        <p:spPr>
          <a:xfrm>
            <a:off x="4459809" y="2463098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predicted residual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CC7221-2BCB-493A-AB69-10CE21B762A7}"/>
              </a:ext>
            </a:extLst>
          </p:cNvPr>
          <p:cNvCxnSpPr>
            <a:stCxn id="65" idx="6"/>
            <a:endCxn id="63" idx="2"/>
          </p:cNvCxnSpPr>
          <p:nvPr/>
        </p:nvCxnSpPr>
        <p:spPr>
          <a:xfrm>
            <a:off x="2436237" y="698283"/>
            <a:ext cx="50153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5EE445-9BE7-4B2A-A68D-2C7306037C18}"/>
              </a:ext>
            </a:extLst>
          </p:cNvPr>
          <p:cNvCxnSpPr>
            <a:cxnSpLocks/>
            <a:stCxn id="63" idx="6"/>
          </p:cNvCxnSpPr>
          <p:nvPr/>
        </p:nvCxnSpPr>
        <p:spPr>
          <a:xfrm>
            <a:off x="3852176" y="698283"/>
            <a:ext cx="4932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9482E08-9934-8B4A-9E3C-3D67075A4A3A}"/>
              </a:ext>
            </a:extLst>
          </p:cNvPr>
          <p:cNvSpPr txBox="1"/>
          <p:nvPr/>
        </p:nvSpPr>
        <p:spPr>
          <a:xfrm>
            <a:off x="2097407" y="-8286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5" name="Arrow: Down 5">
            <a:extLst>
              <a:ext uri="{FF2B5EF4-FFF2-40B4-BE49-F238E27FC236}">
                <a16:creationId xmlns:a16="http://schemas.microsoft.com/office/drawing/2014/main" id="{5326EE68-BCAF-1541-817D-73AC3817B36C}"/>
              </a:ext>
            </a:extLst>
          </p:cNvPr>
          <p:cNvSpPr/>
          <p:nvPr/>
        </p:nvSpPr>
        <p:spPr>
          <a:xfrm>
            <a:off x="3260758" y="1706938"/>
            <a:ext cx="223390" cy="622036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Down 5">
            <a:extLst>
              <a:ext uri="{FF2B5EF4-FFF2-40B4-BE49-F238E27FC236}">
                <a16:creationId xmlns:a16="http://schemas.microsoft.com/office/drawing/2014/main" id="{C6AD5E4D-FF9B-FD4F-B6B0-EFA02F117585}"/>
              </a:ext>
            </a:extLst>
          </p:cNvPr>
          <p:cNvSpPr/>
          <p:nvPr/>
        </p:nvSpPr>
        <p:spPr>
          <a:xfrm>
            <a:off x="5434309" y="1686570"/>
            <a:ext cx="223390" cy="622036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78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17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manduchi</dc:creator>
  <cp:lastModifiedBy>Manduchi, Elisabetta</cp:lastModifiedBy>
  <cp:revision>41</cp:revision>
  <dcterms:created xsi:type="dcterms:W3CDTF">2020-10-02T16:46:30Z</dcterms:created>
  <dcterms:modified xsi:type="dcterms:W3CDTF">2021-06-08T21:32:53Z</dcterms:modified>
</cp:coreProperties>
</file>