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0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91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33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49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299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4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119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76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48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58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72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36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C10AF-30EF-4865-9D0E-2038E55DFA82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3C884-47D0-42F0-B966-41BF66765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16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21738"/>
              </p:ext>
            </p:extLst>
          </p:nvPr>
        </p:nvGraphicFramePr>
        <p:xfrm>
          <a:off x="3693536" y="2527205"/>
          <a:ext cx="4272574" cy="244030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277022">
                  <a:extLst>
                    <a:ext uri="{9D8B030D-6E8A-4147-A177-3AD203B41FA5}">
                      <a16:colId xmlns:a16="http://schemas.microsoft.com/office/drawing/2014/main" val="2153951766"/>
                    </a:ext>
                  </a:extLst>
                </a:gridCol>
                <a:gridCol w="995552">
                  <a:extLst>
                    <a:ext uri="{9D8B030D-6E8A-4147-A177-3AD203B41FA5}">
                      <a16:colId xmlns:a16="http://schemas.microsoft.com/office/drawing/2014/main" val="152371205"/>
                    </a:ext>
                  </a:extLst>
                </a:gridCol>
              </a:tblGrid>
              <a:tr h="408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Cancer-related Diseases or Functions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Activation z-score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31076696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cancer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837357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osteosarcoma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3184549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Necrosis of tumor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246774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tumor cells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0296694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tumor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3761852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Cancer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471302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Intrathoracic malignant tumor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9069868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Lung cancer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6089698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Development of adenocarcinoma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316015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7F059DF-BE6D-4769-9DB3-4890E089553C}"/>
              </a:ext>
            </a:extLst>
          </p:cNvPr>
          <p:cNvSpPr txBox="1"/>
          <p:nvPr/>
        </p:nvSpPr>
        <p:spPr>
          <a:xfrm>
            <a:off x="3616483" y="1588486"/>
            <a:ext cx="4349627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latin typeface="Arial" panose="020B0604020202020204" pitchFamily="34" charset="0"/>
                <a:cs typeface="Arial" panose="020B0604020202020204" pitchFamily="34" charset="0"/>
              </a:rPr>
              <a:t>TABLE </a:t>
            </a:r>
            <a:r>
              <a:rPr lang="en-US" sz="1100" b="1" smtClean="0">
                <a:latin typeface="Arial" panose="020B0604020202020204" pitchFamily="34" charset="0"/>
                <a:cs typeface="Arial" panose="020B0604020202020204" pitchFamily="34" charset="0"/>
              </a:rPr>
              <a:t>S8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Over-representation of cancer-related functions in p38DN transgenic mice compared with p38WT control animals. Values with p &lt; 0.05 and |z| ≥ 2 were considered significant. DN: p38 dominant negative; p38WT: p38 wild-type.</a:t>
            </a:r>
          </a:p>
        </p:txBody>
      </p:sp>
    </p:spTree>
    <p:extLst>
      <p:ext uri="{BB962C8B-B14F-4D97-AF65-F5344CB8AC3E}">
        <p14:creationId xmlns:p14="http://schemas.microsoft.com/office/powerpoint/2010/main" val="4182678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Broustas, Constantinos</dc:creator>
  <cp:lastModifiedBy>Broustas, Constantinos</cp:lastModifiedBy>
  <cp:revision>4</cp:revision>
  <dcterms:created xsi:type="dcterms:W3CDTF">2021-11-24T17:02:28Z</dcterms:created>
  <dcterms:modified xsi:type="dcterms:W3CDTF">2022-02-28T18:53:51Z</dcterms:modified>
</cp:coreProperties>
</file>