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480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37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271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344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118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41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829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667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11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7554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810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4D304-35CF-4465-8799-9454F6012A6E}" type="datetimeFigureOut">
              <a:rPr lang="en-US" smtClean="0"/>
              <a:t>2/26/2022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55135-2652-4758-9677-79D30E2B98C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76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3F64B1DB-93E0-4031-B9EB-3DA17B2D9A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697732"/>
              </p:ext>
            </p:extLst>
          </p:nvPr>
        </p:nvGraphicFramePr>
        <p:xfrm>
          <a:off x="2870589" y="907976"/>
          <a:ext cx="5878563" cy="58758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208941">
                  <a:extLst>
                    <a:ext uri="{9D8B030D-6E8A-4147-A177-3AD203B41FA5}">
                      <a16:colId xmlns:a16="http://schemas.microsoft.com/office/drawing/2014/main" val="4089652430"/>
                    </a:ext>
                  </a:extLst>
                </a:gridCol>
                <a:gridCol w="934818">
                  <a:extLst>
                    <a:ext uri="{9D8B030D-6E8A-4147-A177-3AD203B41FA5}">
                      <a16:colId xmlns:a16="http://schemas.microsoft.com/office/drawing/2014/main" val="591303657"/>
                    </a:ext>
                  </a:extLst>
                </a:gridCol>
                <a:gridCol w="961783">
                  <a:extLst>
                    <a:ext uri="{9D8B030D-6E8A-4147-A177-3AD203B41FA5}">
                      <a16:colId xmlns:a16="http://schemas.microsoft.com/office/drawing/2014/main" val="2141607246"/>
                    </a:ext>
                  </a:extLst>
                </a:gridCol>
                <a:gridCol w="773021">
                  <a:extLst>
                    <a:ext uri="{9D8B030D-6E8A-4147-A177-3AD203B41FA5}">
                      <a16:colId xmlns:a16="http://schemas.microsoft.com/office/drawing/2014/main" val="1291327027"/>
                    </a:ext>
                  </a:extLst>
                </a:gridCol>
              </a:tblGrid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survival-related Diseases or Functions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WT ir v ui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DKI ir v ui</a:t>
                      </a:r>
                      <a:endParaRPr lang="en-US" sz="1100" b="0" i="0" u="none" strike="noStrike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 </a:t>
                      </a:r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</a:t>
                      </a:r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 </a:t>
                      </a:r>
                      <a:r>
                        <a:rPr lang="en-US" sz="1100" u="none" strike="noStrike" dirty="0" err="1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ui</a:t>
                      </a:r>
                      <a:endParaRPr lang="en-US" sz="1100" b="0" i="0" u="none" strike="noStrike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296500894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Organismal death</a:t>
                      </a:r>
                      <a:endParaRPr lang="en-US" sz="11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2.335</a:t>
                      </a:r>
                      <a:endParaRPr lang="en-US" sz="1100" b="0" i="1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-7.217</a:t>
                      </a:r>
                      <a:endParaRPr lang="en-US" sz="1100" b="0" i="1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-4.709</a:t>
                      </a:r>
                      <a:endParaRPr lang="en-US" sz="11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3819671047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Morbidity or mortality</a:t>
                      </a:r>
                      <a:endParaRPr lang="en-US" sz="11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2.408</a:t>
                      </a:r>
                      <a:endParaRPr lang="en-US" sz="11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-7.023</a:t>
                      </a:r>
                      <a:endParaRPr lang="en-US" sz="1100" b="0" i="1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-4.524</a:t>
                      </a:r>
                      <a:endParaRPr lang="en-US" sz="11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27732666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mononuclear leukocytes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-3.394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243311411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lymphocytes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-3.305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349496118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lymphoid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-3.36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48486533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lymphatic system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-3.763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409495704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leukocytes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-3.789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4072362230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-3.518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94777770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blood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-3.218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158167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Lymphopoiesis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-3.424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395420830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IgG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-2.797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-2.017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347586094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B lymphocytes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-3.082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344255479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IgG1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-3.002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68555795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Proliferation of B lymphocytes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-3.318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-2.025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3069382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Development of B lymphocytes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-3.605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-2.409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24281103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T lymphocytes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-2.067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237098374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Leukopoiesis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-2.618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287182663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viability of B lymphocytes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-2.797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341132410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viability of lymphatic system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70722506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viability of leukocytes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-2.255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854224571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lymphocytes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4230433435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lymphoid organ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-2.405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408911253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Apoptosis of lymphocytes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2253456409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marginal-zone B lymphocytes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1559178392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Proliferation of hematopoietic progenitor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-2.39</a:t>
                      </a:r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2785041321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Apoptosis of blood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777651758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Development of hematopoietic progenitor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337057617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death of lymphatic system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77670373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Proliferation of immune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2998577424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Apoptosis of mononuclear leukocytes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4236654561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Proliferation of hematopoietic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-2.237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40019482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Proliferation of blood cells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2420341646"/>
                  </a:ext>
                </a:extLst>
              </a:tr>
              <a:tr h="12432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Quantity of thymocytes</a:t>
                      </a:r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180" marR="5180" marT="5180" marB="0" anchor="ctr"/>
                </a:tc>
                <a:extLst>
                  <a:ext uri="{0D108BD9-81ED-4DB2-BD59-A6C34878D82A}">
                    <a16:rowId xmlns:a16="http://schemas.microsoft.com/office/drawing/2014/main" val="416831939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5F5AC2EE-DE8A-4DC8-B89D-715F64038C69}"/>
              </a:ext>
            </a:extLst>
          </p:cNvPr>
          <p:cNvSpPr/>
          <p:nvPr/>
        </p:nvSpPr>
        <p:spPr>
          <a:xfrm>
            <a:off x="2802737" y="0"/>
            <a:ext cx="6014266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TABLE S3</a:t>
            </a:r>
          </a:p>
          <a:p>
            <a:pPr algn="just"/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Cell death-related diseases and functions among genes differentially expressed in irradiated WT, DKI, and DN mice. A |z| &gt; 2 and a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Benjamini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-corrected </a:t>
            </a:r>
            <a:r>
              <a:rPr lang="en-US" sz="1100" b="1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 &lt; 0.05 were considered significant.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ir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: irradiated; </a:t>
            </a:r>
            <a:r>
              <a:rPr lang="en-US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ui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: unirradiated; WT: p38 wildtype; DKI: p38 double knockin mutant; DN: p38 dominant negative.</a:t>
            </a:r>
          </a:p>
        </p:txBody>
      </p:sp>
    </p:spTree>
    <p:extLst>
      <p:ext uri="{BB962C8B-B14F-4D97-AF65-F5344CB8AC3E}">
        <p14:creationId xmlns:p14="http://schemas.microsoft.com/office/powerpoint/2010/main" val="2362958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261</Words>
  <Application>Microsoft Office PowerPoint</Application>
  <PresentationFormat>Widescreen</PresentationFormat>
  <Paragraphs>68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Broustas, Constantinos</dc:creator>
  <cp:lastModifiedBy>constantine broustas</cp:lastModifiedBy>
  <cp:revision>7</cp:revision>
  <dcterms:created xsi:type="dcterms:W3CDTF">2021-10-07T14:40:02Z</dcterms:created>
  <dcterms:modified xsi:type="dcterms:W3CDTF">2022-02-26T15:53:24Z</dcterms:modified>
</cp:coreProperties>
</file>