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1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7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58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0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3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27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5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5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95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D0A8A-A933-4165-9A66-98F45D27681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B4FAA-2190-4182-9BA3-BDBD23BE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3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648CD0-577B-4FE0-98E2-E1ADBB3DBA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106016"/>
              </p:ext>
            </p:extLst>
          </p:nvPr>
        </p:nvGraphicFramePr>
        <p:xfrm>
          <a:off x="3079388" y="897154"/>
          <a:ext cx="5973171" cy="581633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820175">
                  <a:extLst>
                    <a:ext uri="{9D8B030D-6E8A-4147-A177-3AD203B41FA5}">
                      <a16:colId xmlns:a16="http://schemas.microsoft.com/office/drawing/2014/main" val="3135051591"/>
                    </a:ext>
                  </a:extLst>
                </a:gridCol>
                <a:gridCol w="744519">
                  <a:extLst>
                    <a:ext uri="{9D8B030D-6E8A-4147-A177-3AD203B41FA5}">
                      <a16:colId xmlns:a16="http://schemas.microsoft.com/office/drawing/2014/main" val="1169085251"/>
                    </a:ext>
                  </a:extLst>
                </a:gridCol>
                <a:gridCol w="1408477">
                  <a:extLst>
                    <a:ext uri="{9D8B030D-6E8A-4147-A177-3AD203B41FA5}">
                      <a16:colId xmlns:a16="http://schemas.microsoft.com/office/drawing/2014/main" val="2203952478"/>
                    </a:ext>
                  </a:extLst>
                </a:gridCol>
              </a:tblGrid>
              <a:tr h="1904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survival-related Diseases or Functions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Activation z-score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ctr"/>
                </a:tc>
                <a:extLst>
                  <a:ext uri="{0D108BD9-81ED-4DB2-BD59-A6C34878D82A}">
                    <a16:rowId xmlns:a16="http://schemas.microsoft.com/office/drawing/2014/main" val="1455917474"/>
                  </a:ext>
                </a:extLst>
              </a:tr>
              <a:tr h="68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Organismal death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5.65E-03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16852233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follicular T helper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2.15E-03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977514192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myeloid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6.47E-04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534581393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Cytotoxicity of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5.95E-04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414230290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Cytotoxicity of leukocytes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7.72E-05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947713905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Cytotoxicity of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553871385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T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7.60E-05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621782195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thymus gland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5.09E-06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920135629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Activation-induced cell death of lymphocytes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8.44E-04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433777812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Activation-induced cell death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4.59E-03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904554046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 of mononuclear leukocytes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4.75E-03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128780473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thymocytes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4.39E-06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291197567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macrophages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7.50E-05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24513243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Th1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7.03E-04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180443112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 of leukocytes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5.14E-03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454472405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 of lymphatic system cells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8.16E-03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487660424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CD4+ T-lymphocytes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535989013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B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7.26E-04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041748636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mononuclear leukocytes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2.40E-08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693589480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hematopoietic cell lines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2.40E-03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683670264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natural killer T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8.60E-04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60454224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Lymphopoiesis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7.60E-06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69048931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Production of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1.19E-03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275911149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leukocytes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2.87E-08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366116044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B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2.85E-04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6787013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helper T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8.49E-04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95786479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blood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8.91E-08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186900907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blood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6.86E-06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334665003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immune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6.83E-06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464880510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T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2.26E-10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299191509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mononuclear leukocytes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2.94E-10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453557198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lymphocytes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848684639"/>
                  </a:ext>
                </a:extLst>
              </a:tr>
              <a:tr h="127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lymphatic system cells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42" marR="2842" marT="2842" marB="0" anchor="b"/>
                </a:tc>
                <a:extLst>
                  <a:ext uri="{0D108BD9-81ED-4DB2-BD59-A6C34878D82A}">
                    <a16:rowId xmlns:a16="http://schemas.microsoft.com/office/drawing/2014/main" val="124595193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C7DD0BF-CC0C-406B-8954-235E00A243DE}"/>
              </a:ext>
            </a:extLst>
          </p:cNvPr>
          <p:cNvSpPr txBox="1"/>
          <p:nvPr/>
        </p:nvSpPr>
        <p:spPr>
          <a:xfrm>
            <a:off x="3005059" y="0"/>
            <a:ext cx="60475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TABLE S4</a:t>
            </a:r>
          </a:p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Diseases and functions in p38DN vs. p38WT mice under unirradiated conditions. Cell death-related p-values and z-scores of cell survival-related diseases or functions. Pathways displaying a |z| &gt; 2 and showing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-corrected </a:t>
            </a:r>
            <a:r>
              <a:rPr lang="en-US" sz="1100" b="1" i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&lt; 0.05 were considered significant WT: p38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wild-type; DN: p38 dominant negative.</a:t>
            </a:r>
          </a:p>
        </p:txBody>
      </p:sp>
    </p:spTree>
    <p:extLst>
      <p:ext uri="{BB962C8B-B14F-4D97-AF65-F5344CB8AC3E}">
        <p14:creationId xmlns:p14="http://schemas.microsoft.com/office/powerpoint/2010/main" val="864196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Widescreen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Broustas, Constantinos</dc:creator>
  <cp:lastModifiedBy>constantine broustas</cp:lastModifiedBy>
  <cp:revision>5</cp:revision>
  <dcterms:created xsi:type="dcterms:W3CDTF">2021-11-24T16:57:51Z</dcterms:created>
  <dcterms:modified xsi:type="dcterms:W3CDTF">2022-02-26T15:53:50Z</dcterms:modified>
</cp:coreProperties>
</file>