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0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8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22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8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62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2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5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35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5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43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4E023-C1CF-4C40-8EEF-2BB05EF6904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3DA79-B4A4-4B47-AD73-CE4F800E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0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2F9CB6-CA15-45F5-B224-9CC09F5C5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725446"/>
              </p:ext>
            </p:extLst>
          </p:nvPr>
        </p:nvGraphicFramePr>
        <p:xfrm>
          <a:off x="2525152" y="1646281"/>
          <a:ext cx="6415226" cy="48752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144805">
                  <a:extLst>
                    <a:ext uri="{9D8B030D-6E8A-4147-A177-3AD203B41FA5}">
                      <a16:colId xmlns:a16="http://schemas.microsoft.com/office/drawing/2014/main" val="296866821"/>
                    </a:ext>
                  </a:extLst>
                </a:gridCol>
                <a:gridCol w="1033948">
                  <a:extLst>
                    <a:ext uri="{9D8B030D-6E8A-4147-A177-3AD203B41FA5}">
                      <a16:colId xmlns:a16="http://schemas.microsoft.com/office/drawing/2014/main" val="1737195639"/>
                    </a:ext>
                  </a:extLst>
                </a:gridCol>
                <a:gridCol w="1067663">
                  <a:extLst>
                    <a:ext uri="{9D8B030D-6E8A-4147-A177-3AD203B41FA5}">
                      <a16:colId xmlns:a16="http://schemas.microsoft.com/office/drawing/2014/main" val="3151278773"/>
                    </a:ext>
                  </a:extLst>
                </a:gridCol>
                <a:gridCol w="1168810">
                  <a:extLst>
                    <a:ext uri="{9D8B030D-6E8A-4147-A177-3AD203B41FA5}">
                      <a16:colId xmlns:a16="http://schemas.microsoft.com/office/drawing/2014/main" val="2591953905"/>
                    </a:ext>
                  </a:extLst>
                </a:gridCol>
              </a:tblGrid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Phagocytosis-related Diseases or Functions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 ir v ui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DKI ir v ui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 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 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5106815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2.71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25789584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 of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85105023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Endocytosis by eukaryotic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97240015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Endocytosis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33928424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Engulfment of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227438969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movement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2.54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02847854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movement of neutrophils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3.34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67157165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Recruitment of leukocytes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90729382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Recruitment of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74268785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Recruitment of myeloid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815029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 of leukocytes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269546672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 of myeloid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207963202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 of blood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212952196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Engulfment of blood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84321725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Migration of mononuclear leukocytes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61816215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Migration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27205394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Recruitment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225849668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8819011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Engulfment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64041415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Engulfment of myeloid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80576120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352686626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Engulfment of leukocytes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08500484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 of neutrophils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39873539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Activation of phagocytes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63955145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 of macrophages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110944829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 of granulocytes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76506600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 of myeloid cells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2.21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5" marR="6475" marT="6475" marB="0" anchor="ctr"/>
                </a:tc>
                <a:extLst>
                  <a:ext uri="{0D108BD9-81ED-4DB2-BD59-A6C34878D82A}">
                    <a16:rowId xmlns:a16="http://schemas.microsoft.com/office/drawing/2014/main" val="127208582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F431C15-33D9-4FD1-93FB-9D5269885FCD}"/>
              </a:ext>
            </a:extLst>
          </p:cNvPr>
          <p:cNvSpPr/>
          <p:nvPr/>
        </p:nvSpPr>
        <p:spPr>
          <a:xfrm>
            <a:off x="2442024" y="707562"/>
            <a:ext cx="649835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TABLE S5</a:t>
            </a:r>
          </a:p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Phagocytosis-related functions among genes differentially expressed in irradiated WT, DKI, and DN mice as identified by IPA. Pathways displaying a z ≥ 2 and showing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-corrected 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&lt; 0.05 were considered significant.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: irradiated;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: unirradiated; WT: p38 wildtype; DKI: p38 double knockin mutant; DN: p38 dominant negative.</a:t>
            </a:r>
          </a:p>
        </p:txBody>
      </p:sp>
    </p:spTree>
    <p:extLst>
      <p:ext uri="{BB962C8B-B14F-4D97-AF65-F5344CB8AC3E}">
        <p14:creationId xmlns:p14="http://schemas.microsoft.com/office/powerpoint/2010/main" val="4154977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Widescreen</PresentationFormat>
  <Paragraphs>78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Broustas, Constantinos</dc:creator>
  <cp:lastModifiedBy>constantine broustas</cp:lastModifiedBy>
  <cp:revision>6</cp:revision>
  <dcterms:created xsi:type="dcterms:W3CDTF">2021-10-07T14:41:41Z</dcterms:created>
  <dcterms:modified xsi:type="dcterms:W3CDTF">2022-02-26T15:51:18Z</dcterms:modified>
</cp:coreProperties>
</file>