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06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DBC5-469A-4FCB-AF69-64BDD98FCD78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D863-AC5A-406A-86B9-5988E116A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987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DBC5-469A-4FCB-AF69-64BDD98FCD78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D863-AC5A-406A-86B9-5988E116A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26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DBC5-469A-4FCB-AF69-64BDD98FCD78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D863-AC5A-406A-86B9-5988E116A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664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DBC5-469A-4FCB-AF69-64BDD98FCD78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D863-AC5A-406A-86B9-5988E116A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007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DBC5-469A-4FCB-AF69-64BDD98FCD78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D863-AC5A-406A-86B9-5988E116A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05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DBC5-469A-4FCB-AF69-64BDD98FCD78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D863-AC5A-406A-86B9-5988E116A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61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DBC5-469A-4FCB-AF69-64BDD98FCD78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D863-AC5A-406A-86B9-5988E116A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334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DBC5-469A-4FCB-AF69-64BDD98FCD78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D863-AC5A-406A-86B9-5988E116A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17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DBC5-469A-4FCB-AF69-64BDD98FCD78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D863-AC5A-406A-86B9-5988E116A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052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DBC5-469A-4FCB-AF69-64BDD98FCD78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D863-AC5A-406A-86B9-5988E116A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429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DBC5-469A-4FCB-AF69-64BDD98FCD78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D863-AC5A-406A-86B9-5988E116A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28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4DBC5-469A-4FCB-AF69-64BDD98FCD78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0D863-AC5A-406A-86B9-5988E116A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862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261818"/>
              </p:ext>
            </p:extLst>
          </p:nvPr>
        </p:nvGraphicFramePr>
        <p:xfrm>
          <a:off x="3966671" y="3199205"/>
          <a:ext cx="3040958" cy="11430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72325">
                  <a:extLst>
                    <a:ext uri="{9D8B030D-6E8A-4147-A177-3AD203B41FA5}">
                      <a16:colId xmlns:a16="http://schemas.microsoft.com/office/drawing/2014/main" val="3087408144"/>
                    </a:ext>
                  </a:extLst>
                </a:gridCol>
                <a:gridCol w="482138">
                  <a:extLst>
                    <a:ext uri="{9D8B030D-6E8A-4147-A177-3AD203B41FA5}">
                      <a16:colId xmlns:a16="http://schemas.microsoft.com/office/drawing/2014/main" val="640600018"/>
                    </a:ext>
                  </a:extLst>
                </a:gridCol>
                <a:gridCol w="382386">
                  <a:extLst>
                    <a:ext uri="{9D8B030D-6E8A-4147-A177-3AD203B41FA5}">
                      <a16:colId xmlns:a16="http://schemas.microsoft.com/office/drawing/2014/main" val="1267712815"/>
                    </a:ext>
                  </a:extLst>
                </a:gridCol>
                <a:gridCol w="440574">
                  <a:extLst>
                    <a:ext uri="{9D8B030D-6E8A-4147-A177-3AD203B41FA5}">
                      <a16:colId xmlns:a16="http://schemas.microsoft.com/office/drawing/2014/main" val="2864693870"/>
                    </a:ext>
                  </a:extLst>
                </a:gridCol>
                <a:gridCol w="465513">
                  <a:extLst>
                    <a:ext uri="{9D8B030D-6E8A-4147-A177-3AD203B41FA5}">
                      <a16:colId xmlns:a16="http://schemas.microsoft.com/office/drawing/2014/main" val="3315935531"/>
                    </a:ext>
                  </a:extLst>
                </a:gridCol>
                <a:gridCol w="324196">
                  <a:extLst>
                    <a:ext uri="{9D8B030D-6E8A-4147-A177-3AD203B41FA5}">
                      <a16:colId xmlns:a16="http://schemas.microsoft.com/office/drawing/2014/main" val="1028227961"/>
                    </a:ext>
                  </a:extLst>
                </a:gridCol>
                <a:gridCol w="473826">
                  <a:extLst>
                    <a:ext uri="{9D8B030D-6E8A-4147-A177-3AD203B41FA5}">
                      <a16:colId xmlns:a16="http://schemas.microsoft.com/office/drawing/2014/main" val="352815924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100" b="1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DNA microarray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qPCR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73262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100" b="1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DKI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DKI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11449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Axl</a:t>
                      </a:r>
                      <a:endParaRPr lang="en-US" sz="1100" b="1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796480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Gas6</a:t>
                      </a:r>
                      <a:endParaRPr lang="en-US" sz="1100" b="1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21808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Marco</a:t>
                      </a:r>
                      <a:endParaRPr lang="en-US" sz="1100" b="1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35.7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358432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Cd93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646315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922972" y="2091209"/>
            <a:ext cx="31283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TABLE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Comparison of relative fold-changes in the expression of phagocytosis genes in DNA microarray (n = 5) and qPCR (n = 3). WT: p38 wildtype; DKI: p38 double knockin mutant; DN: p38 dominant negative.</a:t>
            </a:r>
          </a:p>
        </p:txBody>
      </p:sp>
      <p:sp>
        <p:nvSpPr>
          <p:cNvPr id="6" name="Rectangle 5"/>
          <p:cNvSpPr/>
          <p:nvPr/>
        </p:nvSpPr>
        <p:spPr>
          <a:xfrm>
            <a:off x="3922972" y="4342205"/>
            <a:ext cx="312835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: gene fold-changes from microarray data were calculated by averaging signal intensities between irradiated and 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unirradiated.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1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100</Words>
  <Application>Microsoft Office PowerPoint</Application>
  <PresentationFormat>Widescreen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Broustas, Constantinos</dc:creator>
  <cp:lastModifiedBy>Broustas, Constantinos</cp:lastModifiedBy>
  <cp:revision>24</cp:revision>
  <dcterms:created xsi:type="dcterms:W3CDTF">2022-02-16T16:33:49Z</dcterms:created>
  <dcterms:modified xsi:type="dcterms:W3CDTF">2022-03-01T17:48:56Z</dcterms:modified>
</cp:coreProperties>
</file>